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10288575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7" roundtripDataSignature="AMtx7mhCbs7X9VxQ04V9ZV8qHh2LaTWV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40" orient="horz"/>
        <p:guide pos="57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2286000" y="1683804"/>
            <a:ext cx="13716000" cy="35819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2286000" y="5403891"/>
            <a:ext cx="13716000" cy="24840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1257300" y="547773"/>
            <a:ext cx="15773400" cy="1988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5879993" y="-1883832"/>
            <a:ext cx="6528015" cy="157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10699474" y="2935649"/>
            <a:ext cx="8719103" cy="3943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2698474" y="-893401"/>
            <a:ext cx="8719103" cy="11601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1257300" y="547773"/>
            <a:ext cx="15773400" cy="1988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1257300" y="2738860"/>
            <a:ext cx="15773400" cy="65280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1247775" y="2565004"/>
            <a:ext cx="15773400" cy="42797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1247775" y="6885258"/>
            <a:ext cx="15773400" cy="22506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1257300" y="547773"/>
            <a:ext cx="15773400" cy="1988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1257300" y="2738860"/>
            <a:ext cx="7772400" cy="65280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9258300" y="2738860"/>
            <a:ext cx="7772400" cy="65280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1259682" y="547773"/>
            <a:ext cx="15773400" cy="1988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1259683" y="2522134"/>
            <a:ext cx="7736681" cy="12360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5pPr>
            <a:lvl6pPr indent="-2286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6pPr>
            <a:lvl7pPr indent="-2286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7pPr>
            <a:lvl8pPr indent="-2286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8pPr>
            <a:lvl9pPr indent="-2286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1259683" y="3758193"/>
            <a:ext cx="7736681" cy="5527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9258300" y="2522134"/>
            <a:ext cx="7774782" cy="12360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5pPr>
            <a:lvl6pPr indent="-2286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6pPr>
            <a:lvl7pPr indent="-2286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7pPr>
            <a:lvl8pPr indent="-2286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8pPr>
            <a:lvl9pPr indent="-2286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9258300" y="3758193"/>
            <a:ext cx="7774782" cy="5527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1257300" y="547773"/>
            <a:ext cx="15773400" cy="1988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1259683" y="685906"/>
            <a:ext cx="5898356" cy="24006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7774782" y="1481367"/>
            <a:ext cx="9258300" cy="73115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1pPr>
            <a:lvl2pPr indent="-4953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200"/>
              <a:buChar char="•"/>
              <a:defRPr sz="4200"/>
            </a:lvl2pPr>
            <a:lvl3pPr indent="-4572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3pPr>
            <a:lvl4pPr indent="-4191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indent="-4191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indent="-4191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indent="-4191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indent="-4191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indent="-4191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1259683" y="3086576"/>
            <a:ext cx="5898356" cy="5718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2286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indent="-2286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indent="-2286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indent="-2286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1259683" y="685906"/>
            <a:ext cx="5898356" cy="24006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7774782" y="1481367"/>
            <a:ext cx="9258300" cy="7311566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1259683" y="3086576"/>
            <a:ext cx="5898356" cy="5718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2286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indent="-2286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indent="-2286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indent="-2286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1257300" y="547773"/>
            <a:ext cx="15773400" cy="1988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1257300" y="2738860"/>
            <a:ext cx="15773400" cy="65280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95300" lvl="0" marL="457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0050" lvl="3" marL="18288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0050" lvl="4" marL="22860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050" lvl="5" marL="2743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050" lvl="6" marL="32004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050" lvl="7" marL="36576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050" lvl="8" marL="41148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12303173" y="4147455"/>
            <a:ext cx="5421916" cy="22526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6471626" y="4695638"/>
            <a:ext cx="5265862" cy="483870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41275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12327883" y="2589665"/>
            <a:ext cx="5265900" cy="483900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41275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6471626" y="2589665"/>
            <a:ext cx="5265900" cy="483900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41275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689500" y="2589665"/>
            <a:ext cx="5265900" cy="483900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41275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492375" y="801000"/>
            <a:ext cx="16309800" cy="1400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492375" y="858700"/>
            <a:ext cx="16309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ELABORAÇÃO DE UM FOLDER INFORMATIVO SOBRE A ATUAÇÃO DA PSICOLOGIA HOSPITALAR: “TODA TRISTEZA PRECISA SER ASSISTIDA?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944870" y="1714355"/>
            <a:ext cx="8390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W. C. Rodrigues; C. H. Tarabay; A. A. S. Mori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16962125" y="801003"/>
            <a:ext cx="1326000" cy="1400400"/>
          </a:xfrm>
          <a:prstGeom prst="rect">
            <a:avLst/>
          </a:prstGeom>
          <a:solidFill>
            <a:srgbClr val="3856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16802100" y="801004"/>
            <a:ext cx="464700" cy="14007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492405" y="5418857"/>
            <a:ext cx="543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INTRODUÇÃO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640080" y="3135089"/>
            <a:ext cx="5436300" cy="66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psicologia orientada pela análise do comportamento é um tipo de conhecimento científico, que influencia a maneira de se conhecer fenômenos e processos humanos, por meio de conceitos e pressupostos específicos. A noção de comportamento compreende instrumento importante para identificar e intervir em classes de comportamentos de pacientes hospitalizados. Dessa maneira, através dos conceitos da psicologia e da análise do comportamento, objetivou-se organizar material instrutivo para profissionais de um hospital oncológico da cidade de São Paulo/SP, orientando-os a respeito de comportamentos que 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sinalizam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necessidade do atendimento psicológico. Assim, os resultados do projeto podem orientar pacientes hospitalares a se auto-observar, à medida em que fornecerão dicas importantes para intensificar o autocuidado, a preservação do bem estar emocional e o conhecimento a respeito da psicologia como profissão. Potencialmente, profissionais da saúde envolvidos no acionamento da psicologia para pacientes poderão, também, aumentar a precisão dos pedidos, pois receberão maiores informações concernentes ao serviço. Tais ações, em conjunto, poderão maximizar a eficiência do serviço de saúde mental no hospital, aumentando também a satisfação do usuário e o valor da psicologia neste ambiente.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6446916" y="2611869"/>
            <a:ext cx="543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OBJETIVO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6372787" y="3211289"/>
            <a:ext cx="5436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Organizar material instrutivo para profissionais de um hospital oncológico da cidade de São Paulo/SP, orientando-os a respeito de comportamentos que sinalizem a necessidade do atendimento psicológico.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6446916" y="4720877"/>
            <a:ext cx="543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MÉTODOS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6372787" y="5701297"/>
            <a:ext cx="5436300" cy="42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presente trabalho compreendeu uma revisão narrativa. A revisão narrativa constitui-se como técnica por meio da interpretação e análise crítica da literatura pelo autor, sem necessariamente seguir um método pré-determinado (PRADO, BULNES &amp; PENÃ, 2013). A seleção das obras analisadas foi realizada pelo investigador, seguindo seu próprio interesse ou de acordo com o acesso às publicações.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cartilha foi desenvolvida a partir de dados obtidos pela literatura da área da Análise do Comportamento.  Foram analisados artigos obtidos pelas bases de dados PEPSIC, SCIELLO e Google Acadêmico, sem delimitação de período, identificados por meio das palavras chave “Queixa psicológica”, “Classes de comportamento psicologia hospitalar” e “Folder informativo psicologia”. 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12303173" y="2611869"/>
            <a:ext cx="543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RESULTADOS E CONCLUSÃO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12229043" y="3135089"/>
            <a:ext cx="5436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folder informativo resumiu em 4 páginas as informações mais importantes para orientar 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profissionais de saúde.   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12381200" y="9198900"/>
            <a:ext cx="5265900" cy="923400"/>
          </a:xfrm>
          <a:prstGeom prst="roundRect">
            <a:avLst>
              <a:gd fmla="val 16667" name="adj"/>
            </a:avLst>
          </a:prstGeom>
          <a:noFill/>
          <a:ln cap="flat" cmpd="sng" w="41275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12459430" y="9198890"/>
            <a:ext cx="4975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Referências:  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PRADO, M. L.; BULNES, A. M.; PENÃ, L. M. Metodología de la revisión de literatura en investigación. Serie PALTEX Salud y Sociedad 200, n. 10. Washington, D.C.: Organização Panamericana de la Salud, p.196-207, 2013.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15227439" y="112498"/>
            <a:ext cx="3004541" cy="61555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Encontro de Ciência e Inovação 2023</a:t>
            </a:r>
            <a:endParaRPr b="1"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25496\Downloads\ACC - Assinaturas versão horizontal_RGB (2).png" id="105" name="Google Shape;10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2311"/>
            <a:ext cx="5416062" cy="64156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"/>
          <p:cNvSpPr txBox="1"/>
          <p:nvPr/>
        </p:nvSpPr>
        <p:spPr>
          <a:xfrm>
            <a:off x="655716" y="2611869"/>
            <a:ext cx="543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INTRODUÇÃO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"/>
          <p:cNvPicPr preferRelativeResize="0"/>
          <p:nvPr/>
        </p:nvPicPr>
        <p:blipFill rotWithShape="1">
          <a:blip r:embed="rId4">
            <a:alphaModFix/>
          </a:blip>
          <a:srcRect b="30333" l="0" r="0" t="0"/>
          <a:stretch/>
        </p:blipFill>
        <p:spPr>
          <a:xfrm>
            <a:off x="12573000" y="3810000"/>
            <a:ext cx="4676775" cy="459863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"/>
          <p:cNvSpPr txBox="1"/>
          <p:nvPr/>
        </p:nvSpPr>
        <p:spPr>
          <a:xfrm>
            <a:off x="12457643" y="8469089"/>
            <a:ext cx="5436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Fig. 1. Exemplo de uma das páginas do folder (página 4)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2018-02-05T15:36:18Z</dcterms:created>
  <dc:creator>amanda neves Neves Campos</dc:creator>
</cp:coreProperties>
</file>