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>
        <p:scale>
          <a:sx n="50" d="100"/>
          <a:sy n="50" d="100"/>
        </p:scale>
        <p:origin x="510" y="3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4B402-F02E-4CDA-BBEC-0FD6618761DA}" type="datetimeFigureOut">
              <a:rPr lang="pt-BR" smtClean="0"/>
              <a:t>08/01/2023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ABD2C-E4C7-45F8-B94C-7E56C16B9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952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ABD2C-E4C7-45F8-B94C-7E56C16B913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719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08/01/2023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89500" y="5045949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471626" y="3616380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53114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SOBREVIDA DE PACIENTES COM FERIDA NEOPLÁSICA MALIGNA ATENDIDOS EM UM CANCER CENTER.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4468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S. S. P. Costa ; M. G. S. Matsubara 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599440" y="2622009"/>
            <a:ext cx="54361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C</a:t>
            </a:r>
            <a:r>
              <a:rPr lang="pt-PT" sz="2000" dirty="0"/>
              <a:t>erca de 5 a 10% dos pacientes com câncer podem apresentar algum tipo de ferida neoplásica maligna.  O tratamento dessas feridas, na grande maioria dos casos, acontece de forma paliativa e, algumas literaturas trazem que a sobrevida dos pacientes com ferida neoplásica maligna varia entre  seis a doze meses. 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Avaliar a sobrevida de pacientes com ferida neoplásica maligna atendidos em um Cancer Center.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599438" y="5049610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599439" y="5665772"/>
            <a:ext cx="543618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Trata-se de coorte observacional, retrospectivo, com abordagem quantitativa, utilizando dados de prontuários de pacientes com diagnóstico de câncer com ferida neoplásica maligna. A coleta foi realizada entre 2018 e 2020. Foi analisado a sobrevida, utilizando como definição de desfecho, as datas dos primeiros registros em prontuário da ferida neoplasica maligna e o óbito. Para a análise das variáveis quantitativas foram consideradas as frequências absolutas e relativas. Para análise da sobrevida, foi utilizado o Kaplan-Meier, adotanto o intervalo de confiança de 95%. O teste de log-rank foi utilizado para determinar a existência de diferenças entre as curvas de sobrevida.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6425906" y="361021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399367" y="2350670"/>
            <a:ext cx="543618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A probabilidade de sobrevida global em um ano foi de 20% e, em dois anos foi de 9%. A história de tabagismo foi estatisticamente significante (p=0,05), mostrando que os participantes que nunca fumaram possuíam uma maior sobrevida global. O esquema de tratamento foi estatisticamente significante (p=0,005), expondo que os participantes que fizeram a combinação de radioterapia e quimioterapia possuíam uma sobrevida maior.  A sobrevida global dos pacientes com ferida neoplásica maligana foi de dez meses, com piores resultados para pacientes com histórico de tabagismo e melhores para tratamentos combinados.</a:t>
            </a:r>
            <a:r>
              <a:rPr lang="pt-PT" sz="2000" b="1" dirty="0"/>
              <a:t> </a:t>
            </a:r>
            <a:endParaRPr lang="pt-BR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421840" y="7152640"/>
            <a:ext cx="5413714" cy="2607847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541472" y="7341448"/>
            <a:ext cx="5151975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alibri" charset="0"/>
                <a:ea typeface="Calibri" charset="0"/>
                <a:cs typeface="Calibri" charset="0"/>
              </a:rPr>
              <a:t>Referências:</a:t>
            </a:r>
          </a:p>
          <a:p>
            <a:pPr algn="just"/>
            <a:r>
              <a:rPr lang="pt-PT" sz="1500" dirty="0"/>
              <a:t>1. Agra G, Fernandes MA, Platel ICS, Freire MEM. Paliative Care for the Patient with Neoplastic Wound: an Integrative Literature.</a:t>
            </a:r>
            <a:endParaRPr lang="pt-BR" sz="1500" dirty="0"/>
          </a:p>
          <a:p>
            <a:pPr algn="just"/>
            <a:r>
              <a:rPr lang="pt-PT" sz="1500" dirty="0"/>
              <a:t>2. Instituto Nacional de Câncer José Alencar Gomes da Silva. Tratamento e controle de feridas tumorais e úlceras por pressão no câncer avançado. Rio de Janeiro. Rio de Janeiro: INCA; 2009</a:t>
            </a:r>
          </a:p>
          <a:p>
            <a:pPr algn="just"/>
            <a:r>
              <a:rPr lang="pt-PT" sz="1500" dirty="0"/>
              <a:t>3. Illey C, Lipson J, Ramos M. Palliative wound care for malignant fungating wounds: holistic considerations at end-of-life. Nurs Clin N Am. 2016; 51(3):513-31.</a:t>
            </a:r>
          </a:p>
          <a:p>
            <a:pPr algn="just"/>
            <a:endParaRPr lang="pt-BR" sz="1400" dirty="0"/>
          </a:p>
          <a:p>
            <a:pPr algn="just"/>
            <a:endParaRPr lang="pt-BR" sz="1400" dirty="0"/>
          </a:p>
          <a:p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Picture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7605" y="6056544"/>
            <a:ext cx="5932790" cy="315419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39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446916" y="3995259"/>
            <a:ext cx="53757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A amostra foi composta por 118 pacientes. Dentre os participantes, a maioria eram mulheres, de cor branca, casadas, com idade maior que 60 anos, que possuíam ensino superior completo, atendidas pelo convênio. Predominou pacientes com diagnóstico câncer de mama e cabeça e pescoço, com estadiamento avançado. </a:t>
            </a:r>
            <a:endParaRPr lang="pt-BR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433886" y="9099307"/>
            <a:ext cx="54179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b="1" dirty="0"/>
              <a:t>Fonte: </a:t>
            </a:r>
            <a:r>
              <a:rPr lang="pt-PT" sz="1500" dirty="0"/>
              <a:t>Autores.</a:t>
            </a:r>
          </a:p>
          <a:p>
            <a:pPr algn="just"/>
            <a:r>
              <a:rPr lang="pt-PT" sz="1500" b="1" dirty="0"/>
              <a:t>Figura 01. </a:t>
            </a:r>
            <a:r>
              <a:rPr lang="pt-PT" sz="1500" dirty="0"/>
              <a:t>Análise de Kaplan-Meier para a sobrevida de pacientes com ferida neoplásica maligna atendidos em um Cancer Center, entre 2018 a 2020</a:t>
            </a: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515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Ensino A.C. Camargo</cp:lastModifiedBy>
  <cp:revision>66</cp:revision>
  <dcterms:created xsi:type="dcterms:W3CDTF">2018-02-05T15:36:18Z</dcterms:created>
  <dcterms:modified xsi:type="dcterms:W3CDTF">2023-01-08T13:21:59Z</dcterms:modified>
</cp:coreProperties>
</file>