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5063"/>
  </p:normalViewPr>
  <p:slideViewPr>
    <p:cSldViewPr snapToGrid="0" snapToObjects="1">
      <p:cViewPr varScale="1">
        <p:scale>
          <a:sx n="69" d="100"/>
          <a:sy n="69" d="100"/>
        </p:scale>
        <p:origin x="376" y="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29327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57949" y="680349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3137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DESFECHOS CLÍNICOS E ONCOLÓGICOS PRECOCES DE PACIENTES COM CÂNCER DE PRÓSTATA LOCALIZADO SUBMETIDOS A  </a:t>
            </a:r>
          </a:p>
          <a:p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PROSTATECTOMIA RADICAL MINIMAMENTE INVASIVA APÓS IMPLEMENTAÇÃO DO PROGRAMA DE QUALIDADE DE VIDA</a:t>
            </a:r>
            <a:r>
              <a:rPr lang="en-US" sz="16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dirty="0">
              <a:solidFill>
                <a:schemeClr val="bg1"/>
              </a:solidFill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89500" y="1429203"/>
            <a:ext cx="3383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BATISTA, R.V.; FORNAZIERI, L.; ZEQUI, S.C.</a:t>
            </a:r>
            <a:endParaRPr lang="pt-BR" sz="12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835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câncer de próstata é a neoplasia de maior frequência no homem, excetuando-se os tumores de pele não-melanoma. Vinculado ao diagnóstico tem-se o tratamento cirúrgico desta patologia que, quando indicado, apresenta benefícios do ponto de vista oncológico, porém podendo proporcionar sequelas funcionais como disfunção erétil e incontinência urinaria. Pensando-se nessa problemática de valores em saúde e desfechos clínicos, surgiu a definição de saúde baseada em valor, do inglês “Value-Based Health Care" (VBHC), para se pensar em custos mais acessíveis e melhores desfechos clínicos em saúde para os pacientes, propondo-se, assim, uma equação numérica que pudesse atingir o resultado do valor em saúde. O International Consortium for Health Outcomes Measurement (ICHOM) é uma organização fundada em 2012 sem fins lucrativos que busca promover uma transição para o modelo de saúde baseada em valor, que se propõem a prestar cuidados de alta qualidade e obter resultados ótimos para o paciente. Alcançar esses objetivos requer mecanismos para coletar e relatar consistentemente os resultados de saúde. O Programa Qualidade de Vida proposto no AC Camargo e apresentado neste trabalho visa atingir, por meio de protocolos e questionários validados, resultados padronizados, tanto oncológicos como funcionais. A padronização da coleta de dados a partir da avaliação pré-operatória e estendendo-se por toda a jornada do tratamento e reabilitação, pode fornecer material de qualidade para análise crítica dos desfechos clínicos e, como consequência, contribuir para melhoria da prática clínica no futuro.</a:t>
            </a:r>
          </a:p>
          <a:p>
            <a:br>
              <a:rPr lang="pt-BR" sz="1200" dirty="0"/>
            </a:br>
            <a:br>
              <a:rPr lang="pt-BR" sz="1200" dirty="0"/>
            </a:b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Demonstrar complicações perioperatórias e resultados oncológicos iniciais de pacientes com diagnóstico de câncer de próstata localizado submetidos a prostatectomia radical minimamente invasiva após implementação do Programa de Qualidade de Vida no A.C. Câncer Center. </a:t>
            </a:r>
            <a:endParaRPr lang="pt-BR" sz="16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25906" y="432176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71626" y="4887122"/>
            <a:ext cx="54361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Estudo do tipo descritivo, em que será realizada revisão de literatura referente a medicina baseada em valores, descrição do Protocolo Qualidade de Vida e coleta prospectiva de informações em questionários próprios dos pacientes submetidos a tratamento do câncer de próstata localizado no hospital AC Camargo Câncer Center.</a:t>
            </a:r>
            <a:endParaRPr lang="pt-BR" sz="16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324585" y="6775685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105494" y="1980663"/>
            <a:ext cx="5436187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relação ao índex de comorbidades de </a:t>
            </a:r>
            <a:r>
              <a:rPr lang="pt-BR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Charlson</a:t>
            </a: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até o momento 6 (18,75%) receberam nota 2, 5 (15,62%) receberam nota 3, 13 (40,62%) receberam nota 4, 3 (9,37%) receberam nota 5, 2 (6,25%) receberam nota 6 e 3 (9,37%) receberam nota 7. Em relação ao valor de PSA pré-operatório tem-se que 27 (84,37%) apresentaram PSA abaixo de 10 e 5 (15,63%) apresentaram PSA entre 10 e 20. Não houve nenhum paciente avaliado com PSA </a:t>
            </a:r>
            <a:r>
              <a:rPr lang="pt-BR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pre-operatório</a:t>
            </a: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acima de 20. Em relação ao estadiamento local tem-se que 25 pacientes (78,12%) tiveram seu tumor restrito à glândula prostática (pT2), enquanto 7 pacientes (21,87%) tiveram seu tumor com acometimento de cápsula prostática (pT3a). Além de variáveis patológicas outra de importante valor é o índice de </a:t>
            </a:r>
            <a:r>
              <a:rPr lang="pt-BR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reinternações</a:t>
            </a: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idas ao pronto-socorro ou mesmo necessidade de abordagem cirúrgica. Tem-se que dos 32 pacientes submetidos ao procedimento cirúrgico,13 precisaram de algum tipo de assistência pós-operatória (40,6%)</a:t>
            </a:r>
          </a:p>
          <a:p>
            <a:pPr algn="just"/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dados obtidos com esse projeto até o momento são apenas parciais, porém já permitem iniciar uma análise sobre a jornada do paciente dentro da instituição. Tais dados, avaliados de forma crítica e racional, poderão trazer melhorias , otimizando-se resultados oncológicos e funcionais. </a:t>
            </a:r>
            <a:endParaRPr lang="pt-BR" sz="16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307926"/>
            <a:ext cx="5265862" cy="180069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66269" y="8380727"/>
            <a:ext cx="4975412" cy="1795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ts val="0"/>
              </a:spcBef>
              <a:spcAft>
                <a:spcPts val="800"/>
              </a:spcAft>
            </a:pPr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Value-based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delivery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Annals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out. 2008. 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 startAt="2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Health Care?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pt-BR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s.n.]. 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 startAt="3"/>
            </a:pPr>
            <a:r>
              <a:rPr 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E.; LEE, T. H. 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HBR.ORG OCTOBER 2013 REPRINT R1310B The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Fix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Health Care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must lead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making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overarching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[</a:t>
            </a:r>
            <a:r>
              <a:rPr lang="pt-BR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s.n.]. </a:t>
            </a:r>
          </a:p>
          <a:p>
            <a:endParaRPr lang="pt-BR" sz="10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ADBD294-A29B-CC1B-57B0-B584E0B6A04D}"/>
              </a:ext>
            </a:extLst>
          </p:cNvPr>
          <p:cNvSpPr txBox="1"/>
          <p:nvPr/>
        </p:nvSpPr>
        <p:spPr>
          <a:xfrm>
            <a:off x="6471626" y="7557796"/>
            <a:ext cx="52521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avaliação dos resultados parciais até o momento tem-se que 32 pacientes já foram submetidos ao procedimento cirúrgico de prostatectomia radical e possuem os dados completos referentes ao momento T0 da pesquisa preenchidos na plataforma de pesquisa.  Como no momento T0 tem-se apenas resultados patológicos preenchidos, a descrição de dados funcionais sobre potência sexual ou incontinência urinária, por exemplo, não poderá ser avaliada.</a:t>
            </a:r>
            <a:endParaRPr lang="pt-BR" sz="16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801</Words>
  <Application>Microsoft Macintosh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Rafael Valente</cp:lastModifiedBy>
  <cp:revision>66</cp:revision>
  <dcterms:created xsi:type="dcterms:W3CDTF">2018-02-05T15:36:18Z</dcterms:created>
  <dcterms:modified xsi:type="dcterms:W3CDTF">2023-01-17T01:31:21Z</dcterms:modified>
</cp:coreProperties>
</file>