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72" d="100"/>
          <a:sy n="72" d="100"/>
        </p:scale>
        <p:origin x="654" y="8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78468" y="8000559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459271" y="3978496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78468" y="6271580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16228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31980" cy="11549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6751" y="714790"/>
            <a:ext cx="15947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Teste genético por painel </a:t>
            </a:r>
            <a:r>
              <a:rPr lang="pt-BR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multigênico</a:t>
            </a:r>
            <a:r>
              <a:rPr lang="pt-BR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em pacientes com tumores triplo-negativos da mama e análise de perda de heterozigose no tecido tumoral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588462"/>
            <a:ext cx="12811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R. C. Brianese, K. M. Santiago, G. T.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Torrezan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M. B. Andrade, J. C. C. Rocha; S. M.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Sanches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F. B. A.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Makdissi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D. M.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Carraro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15491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1549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184485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707705"/>
            <a:ext cx="5436187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O câncer de mama triplo-negativo (CMTN) é fortemente associado à deficiência de recombinação homóloga (do inglês, HRD) decorrente principalmente de dois mecanismos: variantes germinativas patogênicas (VGP) em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BRCA1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ou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hipermetilação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do promotor de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BRCA1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RAD51C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no tumor. Tumores com HRD têm uma capacidade prejudicada de reparar quebras de dupla fita no DNA e apresentam sensibilidade aumentada a inibidores de PARP e quimioterapia contendo platina. Genes supressores tumorais, como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BRCA1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 outros genes relacionados ao reparo por recombinação homóloga (RRH), têm seus efeitos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tumorigênicos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correlacionados à inativação somática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bialélica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53758" y="6293784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579629" y="6817004"/>
            <a:ext cx="54361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Rastrear pacientes com CMTN para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VGPs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em genes relacionados ao RRH e outros genes de predisposição a câncer de mama e investigar 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zigosidade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no tumor correspondente.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53758" y="802579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85142" y="2055616"/>
            <a:ext cx="5436187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Análise de perda de heterozigose (do inglês, LOH) foi realizada por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amplicon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NGS (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Ion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Torrent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) para investigar a frequência alélica da variante germinativa no tecido tumoral (FFPE) contendo pelo menos 40% de celularidade tumoral. Variantes em frequência alélica &gt;60% foram classificadas como apresentando LOH. Dados clínicos foram obtidos a partir dos prontuários eletrônicos.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434561" y="4000700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055616"/>
            <a:ext cx="543618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Em 54 (44,3%) pacientes não foram identificadas variantes clinicamente relevantes. </a:t>
            </a:r>
          </a:p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Para 41 pacientes (13 portadoras de VGP, 25 com VUS e 3 com variantes benignas) foi possível avaliar LOH no tumor correspondente. Um total de 60 variantes germinativas (13 VGP, 44 VUS e 3 benigna) foram avaliadas. LOH foi detectada em 22 (36.7%), 13 em VGP (59.1%), 7 em VUS (31.8%) e 1 em variante benigna (0,5%). Interessantemente, a LOH foi detectada em 92,3% (12/13) das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VGPs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, sugerindo que o processo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tumorigênico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do CMTN em portadoras de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VGPs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é fortemente desencadeado pela inativação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bialélica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do gene de predisposição ao câncer de mama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mutado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. Para as VUS em genes de RRH, identificou-se LOH em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BARD1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p.(Leu115Pro) e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BRCA2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p.(Asp3170Glu).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2229043" y="7806500"/>
            <a:ext cx="5436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Genes de RRH são frequentemente associados ao CMTN hereditário, para os quais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BRCA1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tem um papel predominante. Análise de LOH é uma abordagem valiosa para dar suporte à reclassificação de VUS em relação a patogenicidade e confirmação da associação de CMTN e HRD.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229043" y="9524563"/>
            <a:ext cx="5436187" cy="55397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229043" y="9524563"/>
            <a:ext cx="542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Calibri" charset="0"/>
                <a:ea typeface="Calibri" charset="0"/>
                <a:cs typeface="Calibri" charset="0"/>
              </a:rPr>
              <a:t>Financiamento: </a:t>
            </a:r>
            <a:r>
              <a:rPr lang="it-IT" sz="1400" dirty="0">
                <a:latin typeface="Calibri" charset="0"/>
                <a:ea typeface="Calibri" charset="0"/>
                <a:cs typeface="Calibri" charset="0"/>
              </a:rPr>
              <a:t>PRONON (2500.055.121\2015-12), FAPESP (2013/23277-8); CNPq (305464/2013-2)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E453E8C-2119-4219-BD54-77AC42A27A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20"/>
          <a:stretch/>
        </p:blipFill>
        <p:spPr>
          <a:xfrm>
            <a:off x="6076267" y="6662270"/>
            <a:ext cx="5930925" cy="351714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4094B8F-B49E-4A65-AA61-90D357CA46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11257" y="5898523"/>
            <a:ext cx="5147374" cy="1867999"/>
          </a:xfrm>
          <a:prstGeom prst="rect">
            <a:avLst/>
          </a:prstGeom>
        </p:spPr>
      </p:pic>
      <p:sp>
        <p:nvSpPr>
          <p:cNvPr id="42" name="TextBox 20">
            <a:extLst>
              <a:ext uri="{FF2B5EF4-FFF2-40B4-BE49-F238E27FC236}">
                <a16:creationId xmlns:a16="http://schemas.microsoft.com/office/drawing/2014/main" id="{9D230D7A-C356-4DD5-AED3-0F3003CEFA30}"/>
              </a:ext>
            </a:extLst>
          </p:cNvPr>
          <p:cNvSpPr txBox="1"/>
          <p:nvPr/>
        </p:nvSpPr>
        <p:spPr>
          <a:xfrm>
            <a:off x="579628" y="8554450"/>
            <a:ext cx="5436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Mulheres com CMTN e atendidas no A.C. Camargo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Cancer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Center/Brasil foram rastreadas para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VGPs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no DNA constitutivo utilizando-se painéis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multigênicos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 NGS (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illumina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). Variantes germinativas foram classificadas de acordo com as diretrizes do Colégio Americano de Genética e Genômica Médica (ACMG).</a:t>
            </a:r>
          </a:p>
        </p:txBody>
      </p:sp>
      <p:sp>
        <p:nvSpPr>
          <p:cNvPr id="43" name="TextBox 32">
            <a:extLst>
              <a:ext uri="{FF2B5EF4-FFF2-40B4-BE49-F238E27FC236}">
                <a16:creationId xmlns:a16="http://schemas.microsoft.com/office/drawing/2014/main" id="{D4480613-041B-408D-8169-467DB9371188}"/>
              </a:ext>
            </a:extLst>
          </p:cNvPr>
          <p:cNvSpPr txBox="1"/>
          <p:nvPr/>
        </p:nvSpPr>
        <p:spPr>
          <a:xfrm>
            <a:off x="6374109" y="4483842"/>
            <a:ext cx="54361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Um total de 122 pacientes com CMTN foram incluídas. A idade média ao diagnóstico foi de 44,3 anos (variação 17-73; mediana 42). VGP foram encontradas em 33 (27%) das pacientes, sendo 25 em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BRCA1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(20,3%), 3 em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BRCA2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(2,4%), 2 em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PALB2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(1,6%), e 1 em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MUTYH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RAD51D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TP53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(0,8% cada). Adicionalmente, 35 (28,7%) das pacientes apresentaram variantes de significado incerto (do inglês, VUS), sendo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BARD1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(4,9%), APC (4,1%) e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ATM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(3,3%) os genes mais afetados. </a:t>
            </a: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650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Rafael Canfield Brianese</cp:lastModifiedBy>
  <cp:revision>61</cp:revision>
  <dcterms:created xsi:type="dcterms:W3CDTF">2018-02-05T15:36:18Z</dcterms:created>
  <dcterms:modified xsi:type="dcterms:W3CDTF">2023-01-17T16:54:11Z</dcterms:modified>
</cp:coreProperties>
</file>