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944"/>
  </p:normalViewPr>
  <p:slideViewPr>
    <p:cSldViewPr snapToGrid="0" snapToObjects="1">
      <p:cViewPr>
        <p:scale>
          <a:sx n="91" d="100"/>
          <a:sy n="91" d="100"/>
        </p:scale>
        <p:origin x="144" y="14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57948" y="2044857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90553" y="806599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4275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IMPLEMENTAÇÃO DO STANDARD SET ICHOM EM CÂNCER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PRÓSTATA LOCALIZADO: PROGRAMA DE QUALIDADE DE VIDA AC CAMARGO.</a:t>
            </a: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89500" y="1429203"/>
            <a:ext cx="378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PINTO NETO, P.R.; ZANOTTI, R.R.; ZEQUI, S.C.</a:t>
            </a:r>
            <a:endParaRPr lang="pt-BR" sz="12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câncer de próstata é a neoplasia de maior frequência no homem, excetuando-se os tumores de pele não-melanoma. Vinculado ao diagnóstico tem-se o tratamento cirúrgico desta patologia que, quando indicado, apresenta benefícios do ponto de vista oncológico, porém podendo proporcionar sequelas funcionais como disfunção erétil e incontinência urinaria. 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Nas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últimas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duas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décadas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, há um movimento crescente por parte dos profissionais da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área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saúde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, financiadores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saúde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organizações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saúde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voltado a entregar e oferecer resultados mais centrados no paciente.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International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Consortium for Health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Outcomes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Measurement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(ICHOM) é uma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organização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fundada em 2012 sem fins lucrativos que busca promover uma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transição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para o modelo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saúde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baseada em valor, que se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propõem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a prestar cuidados de alta qualidade e obter resultados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ótimos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para o paciente.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Neste estudo, descreveremos 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implementação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um Standard Set ICHOM em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localizado em um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cenário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real de medicina suplementar,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através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do Programa de Qualidade de Vida do AC Camargo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Center.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69954" y="8090313"/>
            <a:ext cx="543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Descrever a implementação e resultados iniciais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captação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e casos do Programa de Qualidade de Vida no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localizado, realizado no AC Camargo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Center.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359722" y="206933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59722" y="2611493"/>
            <a:ext cx="5436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Foram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incluídos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pacientes com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localizado que aceitaram participar do Programa de Qualidade de Vida do AC Camargo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Center, o recrutamento ocorreu entre primeiro de agosto de 2022 e 31 de outubro de 2022. Os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critérios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inclusão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foram: pacientes portadores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metastático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que foram submetidos à tratamento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cirúrgico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ou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vigilância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ativa. Foi implementado um protocolo no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padrão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ICHOM para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com o objetivo de mensurar dados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demográficos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,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variáveis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clínicas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e qualidade de vida, antes 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após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o tratamento.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307926"/>
            <a:ext cx="5265862" cy="180069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66269" y="8380727"/>
            <a:ext cx="4975412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ts val="0"/>
              </a:spcBef>
              <a:spcAft>
                <a:spcPts val="800"/>
              </a:spcAft>
            </a:pPr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Value-based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delivery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out. 2008. 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Health Care?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s.n.]. 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 startAt="3"/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E.; LEE, T. H. 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HBR.ORG OCTOBER 2013 REPRINT R1310B The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Health Care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must lead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making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overarching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[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s.n.]. </a:t>
            </a:r>
          </a:p>
          <a:p>
            <a:endParaRPr lang="pt-BR" sz="10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ADBD294-A29B-CC1B-57B0-B584E0B6A04D}"/>
              </a:ext>
            </a:extLst>
          </p:cNvPr>
          <p:cNvSpPr txBox="1"/>
          <p:nvPr/>
        </p:nvSpPr>
        <p:spPr>
          <a:xfrm>
            <a:off x="6504230" y="8635295"/>
            <a:ext cx="5252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Durante os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três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meses iniciais do Programa de Qualidade de Vida, foram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incluídos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48 pacientes de um total de 125 pacientes. Dos pacientes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incluídos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, quatro foram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excluídos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devido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mudança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conduta ou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preferência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tratar em outro hospital.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CFFBF5-98AE-B823-526D-7629427BB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553" y="5269423"/>
            <a:ext cx="5265862" cy="2533372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softEdge rad="127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4E74E1-8C8D-2A73-A1D1-5ECD7C492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5683" y="2838838"/>
            <a:ext cx="4980071" cy="23561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982BB6-6D79-F86C-655C-AADECDF07795}"/>
              </a:ext>
            </a:extLst>
          </p:cNvPr>
          <p:cNvSpPr txBox="1"/>
          <p:nvPr/>
        </p:nvSpPr>
        <p:spPr>
          <a:xfrm>
            <a:off x="12141233" y="203578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1FF3DA-A0D0-03CB-B7F5-D6C51052C800}"/>
              </a:ext>
            </a:extLst>
          </p:cNvPr>
          <p:cNvSpPr txBox="1"/>
          <p:nvPr/>
        </p:nvSpPr>
        <p:spPr>
          <a:xfrm>
            <a:off x="6412228" y="805740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6417B9-4C62-01F3-6B05-71505FE9A2B1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EFCDD08-1CF4-95CE-FBFC-CEF4C7373483}"/>
              </a:ext>
            </a:extLst>
          </p:cNvPr>
          <p:cNvSpPr/>
          <p:nvPr/>
        </p:nvSpPr>
        <p:spPr>
          <a:xfrm>
            <a:off x="689500" y="756086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C509436-1E8C-76A6-6936-C4F332D09DB0}"/>
              </a:ext>
            </a:extLst>
          </p:cNvPr>
          <p:cNvSpPr/>
          <p:nvPr/>
        </p:nvSpPr>
        <p:spPr>
          <a:xfrm>
            <a:off x="12359198" y="533639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DISCUSSÃO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60AEDC-2257-EEDC-8D42-65BCD97F3495}"/>
              </a:ext>
            </a:extLst>
          </p:cNvPr>
          <p:cNvSpPr txBox="1"/>
          <p:nvPr/>
        </p:nvSpPr>
        <p:spPr>
          <a:xfrm>
            <a:off x="12295002" y="5930307"/>
            <a:ext cx="5436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Nos implementamos o primeiro Standard Set ICHOM no AC Camargo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Center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através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do Programa de Qualidade de Vida no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câncer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próstata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localizado. Apesar de ainda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não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termos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alcançado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a meta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inclusão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mensal, observamos substancial melhora ao longo dos meses. Acreditamos que a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implementação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do projeto é um passo inicial crucial para desenvolvermos uma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medicina baseada em valor dentro da </a:t>
            </a:r>
            <a:r>
              <a:rPr lang="pt-BR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instituição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e com isso podermos medir, analisar e melhorar os desfechos para os pacientes.</a:t>
            </a:r>
            <a:endParaRPr lang="pt-BR" sz="1600" dirty="0"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3036B7-EB1E-F938-F2EF-80681E40CE39}"/>
              </a:ext>
            </a:extLst>
          </p:cNvPr>
          <p:cNvSpPr txBox="1"/>
          <p:nvPr/>
        </p:nvSpPr>
        <p:spPr>
          <a:xfrm>
            <a:off x="12200269" y="1908968"/>
            <a:ext cx="543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Dos 44 restantes, 43 foram submetidos à tratamento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cirúrgico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, enquanto apenas um paciente optou por seguir em protocolo de </a:t>
            </a:r>
            <a:r>
              <a:rPr lang="pt-BR" sz="1600" dirty="0" err="1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vigilância</a:t>
            </a:r>
            <a:r>
              <a:rPr lang="pt-BR" sz="16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 ativa.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637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Microsoft Office User</cp:lastModifiedBy>
  <cp:revision>67</cp:revision>
  <dcterms:created xsi:type="dcterms:W3CDTF">2018-02-05T15:36:18Z</dcterms:created>
  <dcterms:modified xsi:type="dcterms:W3CDTF">2023-01-18T01:19:31Z</dcterms:modified>
</cp:coreProperties>
</file>