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>
        <p:scale>
          <a:sx n="42" d="100"/>
          <a:sy n="42" d="100"/>
        </p:scale>
        <p:origin x="776" y="28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13/01/2023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79795" y="6268180"/>
            <a:ext cx="4341656" cy="497669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0600841" y="2094789"/>
            <a:ext cx="7047079" cy="47451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5369705" y="2114208"/>
            <a:ext cx="4782812" cy="455091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133335"/>
            <a:ext cx="4331951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1265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294468" y="761417"/>
            <a:ext cx="16202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Estudo do impacto prognóstico da medida da extensão extracapsular em linfonodos sentinela metastáticos de pacientes com câncer de mama: associação com carga tumoral axilar, outros parâmetros clínico patológicos e evolução da doença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391828" y="1431936"/>
            <a:ext cx="108908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dirty="0">
                <a:latin typeface="Calibri" charset="0"/>
                <a:ea typeface="Calibri" charset="0"/>
                <a:cs typeface="Calibri" charset="0"/>
              </a:rPr>
              <a:t>N. m. Neves; L. A. Siqueira; B. D. O. Soares; R. A. Fonseca; A. P. Bueno; W. A. Nunes; M. D. </a:t>
            </a:r>
            <a:r>
              <a:rPr lang="pt-BR" sz="2200" dirty="0" err="1">
                <a:latin typeface="Calibri" charset="0"/>
                <a:ea typeface="Calibri" charset="0"/>
                <a:cs typeface="Calibri" charset="0"/>
              </a:rPr>
              <a:t>Brot</a:t>
            </a:r>
            <a:endParaRPr lang="pt-BR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140024"/>
            <a:ext cx="4381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4381371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Parâmetros anatomopatológicos tradicionais estão entre os fatores prognósticos em pacientes com câncer de mama (CM). Dentre estes, o status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linfonodal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axilar é um dos mais relevantes, sendo representado pela presença de metástases em linfonodos (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LNs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) axilares. A presença de extensão extracapsular (EEC) foi recentemente reconhecida como indicador de pior prognóstico em pacientes com CM linfonodo-positivo, uma vez que a disseminação extracapsular do depósito metastático em LN axilares está associada a aumento das taxas de recidiva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locorregional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e redução da sobrevida. Além disso, foi demonstrada associação da dimensão da EEC no linfonodo sentinela (LNS) com metástases nos linfonodos axilares não-sentinela.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5085599" y="209478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5369705" y="2610995"/>
            <a:ext cx="4867975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Examinar a presença de extensão extracapsular em linfonodos sentinela com metástases e avaliar a sua associação com a sobrevida global e sobrevida livre de doença em pacientes diagnosticados com câncer de mama linfonodo-positivo; determinar, em cada caso selecionado, a maior medida (medida perpendicular ou longitudinal e medida transversal), a maior área e o número total de focos de EEC em linfonodos sentinela metastáticos; avaliar a associação entre as medidas (perpendicular, transversal e área) da EEC em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LNs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metastáticos com a presença de metástases nos linfonodos axilares não-sentinela e carga tumoral axilar, bem como com dados clínicos, outros parâmetros anatomopatológicos, presença de recidiva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locorregional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, recidiva à distância, sobrevida global e sobrevida livre de doença.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132529" y="6271346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41972" y="6814238"/>
            <a:ext cx="959570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Selecionamos pacientes com diagnóstico de CM e metástase axilar submetidos a tratamento cirúrgico com biópsia de linfonodo sentinela no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A.C.Camargo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Cancer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Center entre 2000 e 2020. Dados clínico-patológicos foram obtidos a partir dos arquivos médicos. Subsequentemente, as lâminas originais serão revistas para avaliar presença e medidas de EEC (maior medida longitudinal da EEC, perpendicular à cápsula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linfonodal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- PEEC; maior medida transversal da EEC, transversal à cápsula - TEEC; área do maior foco de EEC - AEEC) nos linfonodos sentinela. Análises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univariada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, multivariada e de sobrevida serão realizadas para avaliar a associação das medidas da EEC nos LNS com a carga tumoral axilar, parâmetros clínico-patológicos, presença de recidiva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locorregional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e à distância, sobrevidas global (SG) e livre de doença (SLD). Utilizaremos o ponto de corte de 2mm (4mm2 para a área de EEC) previamente descrito na literatura, bem como pontos de corte obtidos a partir dos valores das medianas de EEC encontrados na nossa amostra.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1413422" y="2140023"/>
            <a:ext cx="5421916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0600841" y="2687395"/>
            <a:ext cx="7139155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Após exclusão de pacientes submetidos a tratamento neoadjuvante, foram identificados 6279 casos de câncer de mama submetidos a tratamento cirúrgico com biópsia de linfonodo sentinela no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A.C.Camargo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Cancer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Center entre 2000 e 2020. Destes, 20,3% (1273/6279) apresentavam metástase no linfonodo sentinela axilar, sendo esta a nossa amostra selecionada para o nosso estudo. Do total de 1273 pacientes com câncer de mama e metástase axilar no linfonodo sentinela, 35,4% (451/1273) foram submetidos a esvaziamento axilar subsequente. De acordo com informações obtidas a partir dos laudos anatomopatológicos, a presença de EEC foi relatada em 36,4% (463/1273) dos casos de pacientes com linfonodo sentinela axilar metastático. Para 31,3% (398/1273) dos pacientes, esta informação não constava nos laudos. Já em 32,4%(412/1273) dos casos, EEC não foi detectada. Entre os pacientes com EEC no linfonodo sentinela, 46,7% (216/463) apresentavam metástases em linfonodos axilares não-sentinela, após esvaziamento axilar; em 30,9% (143/463), EEC estava ausente; no restante (22,5%) dos casos, esvaziamento axilar subsequente não foi realizado. Por outro lado, no grupo de pacientes sem EEC no linfonodo sentinela metastático, foram observadas metástases axilares nos linfonodos não-sentinela de 29,4% (121/412) dos casos, enquanto que em 19,2% (79/412) foram identificados linfonodos positivos no espécime de esvaziamento axilar. Em 51,4% (212/412) das pacientes, esvaziamento axilar subsequente não foi realizado. Dos 398 pacientes sem informação no laudo quanto à presença de EEC, metástases axilares nos linfonodos não-sentinela foram detectadas em 116 casos (29%), estando ausente em 158/398 (40%). Os demais não foram submetidos a esvaziamento axilar. A mediana de linfonodos axilares comprometidos por metástase foi de 1. É interessante mencionar que, dentre os pacientes com EEC submetidas a esvaziamento axilar, 104/359 (48%) apresentaram metástases em 4 ou mais linfonodos não-sentinela; já nos pacientes sem EEC, em 30,4% (24/203) dos casos foram relatadas metástases em 4 ou mais linfonodos axilares. </a:t>
            </a:r>
          </a:p>
          <a:p>
            <a:pPr algn="just"/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Nas próximas etapas do presente trabalho, pretendemos demonstrar a associação da presença de extravasamento extracapsular com pior prognóstico em pacientes com câncer de mama linfonodo-positivo e aumentar o número da amostra incluindo novas pacientes atendidas entre 2020 e 2022. Ainda, esperamos determinar que a medida da EEC seria indicativa de maior carga tumoral axilar e maiores taxas de recidiva em pacientes com câncer de mama linfonodo-positivo.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679795" y="9032452"/>
            <a:ext cx="9472722" cy="110799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703465" y="9057753"/>
            <a:ext cx="9472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100" b="1" dirty="0">
                <a:latin typeface="Calibri" charset="0"/>
                <a:ea typeface="Calibri" charset="0"/>
                <a:cs typeface="Calibri" charset="0"/>
              </a:rPr>
              <a:t>:  </a:t>
            </a:r>
          </a:p>
          <a:p>
            <a:r>
              <a:rPr lang="pt-BR" sz="1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ABREU, E; KOIFMAN, S. Fatores prognósticos no câncer da mama feminina. </a:t>
            </a:r>
            <a:r>
              <a:rPr lang="en-US" sz="11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Rev. Bras. </a:t>
            </a:r>
            <a:r>
              <a:rPr lang="en-US" sz="11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Cancerol</a:t>
            </a:r>
            <a:r>
              <a:rPr lang="en-US" sz="1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v. 48, n. 1, p. 113-131, Jan. 2002</a:t>
            </a:r>
            <a:r>
              <a:rPr lang="en-US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GRUBER, G.; COLE, B.F.; CASTIGLIONE-GERTSCH, M. </a:t>
            </a:r>
            <a:r>
              <a:rPr lang="en-US" sz="11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 al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Extracapsular tumor spread and the risk of local, axillary and supraclavicular recurrence in node-positive, premenopausal patients with breast cancer. </a:t>
            </a: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Ann. Oncol</a:t>
            </a: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., v. 19, n. 8, p. 1393–1401, Apr. 2008</a:t>
            </a:r>
            <a:endParaRPr lang="pt-B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LOPES, L.A.F.; LINHARES, J.J.; FERRARO, O.  </a:t>
            </a:r>
            <a:r>
              <a:rPr lang="pt-BR" sz="11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 al</a:t>
            </a:r>
            <a:r>
              <a:rPr lang="pt-B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Valor prognóstico do grau histológico (GH), grau nuclear (GN) e índice mitótico (IM) para pacientes com carcinoma da mama estádios I e II com linfonodos axilares comprometidos. </a:t>
            </a:r>
            <a:r>
              <a:rPr lang="pt-BR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Rev. Bras. </a:t>
            </a:r>
            <a:r>
              <a:rPr lang="pt-BR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Cancerol</a:t>
            </a:r>
            <a:r>
              <a:rPr lang="pt-B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v. 52, n. 3, p. 245-251, Jul. 2006.</a:t>
            </a:r>
            <a:endParaRPr lang="pt-B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663</TotalTime>
  <Words>1135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Nathalia</cp:lastModifiedBy>
  <cp:revision>59</cp:revision>
  <dcterms:created xsi:type="dcterms:W3CDTF">2018-02-05T15:36:18Z</dcterms:created>
  <dcterms:modified xsi:type="dcterms:W3CDTF">2023-01-13T15:59:48Z</dcterms:modified>
</cp:coreProperties>
</file>