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288575" cx="18288000"/>
  <p:notesSz cx="6858000" cy="9144000"/>
  <p:embeddedFontLst>
    <p:embeddedFont>
      <p:font typeface="Raleway ExtraBold"/>
      <p:bold r:id="rId7"/>
      <p:boldItalic r:id="rId8"/>
    </p:embeddedFont>
    <p:embeddedFont>
      <p:font typeface="Bebas Neue"/>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 uri="http://customooxmlschemas.google.com/">
      <go:slidesCustomData xmlns:go="http://customooxmlschemas.google.com/" r:id="rId10" roundtripDataSignature="AMtx7mgas19TaK84KBN3Fs81BGkaHs4T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alewayExtraBold-bold.fntdata"/><Relationship Id="rId8" Type="http://schemas.openxmlformats.org/officeDocument/2006/relationships/font" Target="fonts/RalewayExtra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d73d492868_3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1d73d492868_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286000" y="1683804"/>
            <a:ext cx="13716000" cy="358195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2286000" y="5403891"/>
            <a:ext cx="13716000" cy="248402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14" name="Google Shape;14;p3"/>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5879993" y="-1883832"/>
            <a:ext cx="6528015"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1" name="Google Shape;71;p12"/>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0699474" y="2935649"/>
            <a:ext cx="8719103"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2698474" y="-893401"/>
            <a:ext cx="8719103"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7" name="Google Shape;77;p13"/>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80" name="Shape 80"/>
        <p:cNvGrpSpPr/>
        <p:nvPr/>
      </p:nvGrpSpPr>
      <p:grpSpPr>
        <a:xfrm>
          <a:off x="0" y="0"/>
          <a:ext cx="0" cy="0"/>
          <a:chOff x="0" y="0"/>
          <a:chExt cx="0" cy="0"/>
        </a:xfrm>
      </p:grpSpPr>
      <p:sp>
        <p:nvSpPr>
          <p:cNvPr id="81" name="Google Shape;81;g7a5aa913bb4bf805_7210"/>
          <p:cNvSpPr txBox="1"/>
          <p:nvPr>
            <p:ph type="title"/>
          </p:nvPr>
        </p:nvSpPr>
        <p:spPr>
          <a:xfrm>
            <a:off x="1440000" y="890186"/>
            <a:ext cx="15408000" cy="114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6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7a5aa913bb4bf805_7210"/>
          <p:cNvSpPr txBox="1"/>
          <p:nvPr>
            <p:ph idx="1" type="subTitle"/>
          </p:nvPr>
        </p:nvSpPr>
        <p:spPr>
          <a:xfrm>
            <a:off x="1440000" y="5031420"/>
            <a:ext cx="4672800" cy="979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83" name="Google Shape;83;g7a5aa913bb4bf805_7210"/>
          <p:cNvSpPr txBox="1"/>
          <p:nvPr>
            <p:ph idx="2" type="subTitle"/>
          </p:nvPr>
        </p:nvSpPr>
        <p:spPr>
          <a:xfrm>
            <a:off x="1440000" y="5823842"/>
            <a:ext cx="4672800" cy="1950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84" name="Google Shape;84;g7a5aa913bb4bf805_7210"/>
          <p:cNvSpPr txBox="1"/>
          <p:nvPr>
            <p:ph idx="3" type="subTitle"/>
          </p:nvPr>
        </p:nvSpPr>
        <p:spPr>
          <a:xfrm>
            <a:off x="6807600" y="5823842"/>
            <a:ext cx="4672800" cy="1950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85" name="Google Shape;85;g7a5aa913bb4bf805_7210"/>
          <p:cNvSpPr txBox="1"/>
          <p:nvPr>
            <p:ph idx="4" type="subTitle"/>
          </p:nvPr>
        </p:nvSpPr>
        <p:spPr>
          <a:xfrm>
            <a:off x="12175200" y="5823842"/>
            <a:ext cx="4672800" cy="1950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86" name="Google Shape;86;g7a5aa913bb4bf805_7210"/>
          <p:cNvSpPr txBox="1"/>
          <p:nvPr>
            <p:ph idx="5" type="subTitle"/>
          </p:nvPr>
        </p:nvSpPr>
        <p:spPr>
          <a:xfrm>
            <a:off x="6807600" y="5031420"/>
            <a:ext cx="4672800" cy="979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87" name="Google Shape;87;g7a5aa913bb4bf805_7210"/>
          <p:cNvSpPr txBox="1"/>
          <p:nvPr>
            <p:ph idx="6" type="subTitle"/>
          </p:nvPr>
        </p:nvSpPr>
        <p:spPr>
          <a:xfrm>
            <a:off x="12175200" y="5031420"/>
            <a:ext cx="4672800" cy="979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88" name="Google Shape;88;g7a5aa913bb4bf805_7210"/>
          <p:cNvSpPr/>
          <p:nvPr/>
        </p:nvSpPr>
        <p:spPr>
          <a:xfrm flipH="1" rot="-2510696">
            <a:off x="16322915" y="-1092854"/>
            <a:ext cx="4354894" cy="5526883"/>
          </a:xfrm>
          <a:custGeom>
            <a:rect b="b" l="l" r="r" t="t"/>
            <a:pathLst>
              <a:path extrusionOk="0" h="23135" w="25910">
                <a:moveTo>
                  <a:pt x="9958" y="0"/>
                </a:moveTo>
                <a:cubicBezTo>
                  <a:pt x="8222" y="0"/>
                  <a:pt x="6706" y="351"/>
                  <a:pt x="5834" y="1269"/>
                </a:cubicBezTo>
                <a:cubicBezTo>
                  <a:pt x="3034" y="4222"/>
                  <a:pt x="4439" y="8401"/>
                  <a:pt x="6129" y="11077"/>
                </a:cubicBezTo>
                <a:cubicBezTo>
                  <a:pt x="7820" y="13753"/>
                  <a:pt x="1" y="15665"/>
                  <a:pt x="5561" y="20945"/>
                </a:cubicBezTo>
                <a:cubicBezTo>
                  <a:pt x="7219" y="22520"/>
                  <a:pt x="9616" y="23134"/>
                  <a:pt x="12176" y="23134"/>
                </a:cubicBezTo>
                <a:cubicBezTo>
                  <a:pt x="18201" y="23134"/>
                  <a:pt x="25129" y="19729"/>
                  <a:pt x="25450" y="17423"/>
                </a:cubicBezTo>
                <a:cubicBezTo>
                  <a:pt x="25910" y="14137"/>
                  <a:pt x="19408" y="14395"/>
                  <a:pt x="19256" y="11568"/>
                </a:cubicBezTo>
                <a:cubicBezTo>
                  <a:pt x="19102" y="8740"/>
                  <a:pt x="23184" y="5314"/>
                  <a:pt x="20101" y="2829"/>
                </a:cubicBezTo>
                <a:cubicBezTo>
                  <a:pt x="18732" y="1725"/>
                  <a:pt x="13806" y="0"/>
                  <a:pt x="9958" y="0"/>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7a5aa913bb4bf805_7210"/>
          <p:cNvSpPr/>
          <p:nvPr/>
        </p:nvSpPr>
        <p:spPr>
          <a:xfrm flipH="1" rot="-3629985">
            <a:off x="-1475355" y="6598544"/>
            <a:ext cx="5364978" cy="6783591"/>
          </a:xfrm>
          <a:custGeom>
            <a:rect b="b" l="l" r="r" t="t"/>
            <a:pathLst>
              <a:path extrusionOk="0" h="30678" w="31677">
                <a:moveTo>
                  <a:pt x="8950" y="0"/>
                </a:moveTo>
                <a:cubicBezTo>
                  <a:pt x="4733" y="0"/>
                  <a:pt x="0" y="4945"/>
                  <a:pt x="348" y="10849"/>
                </a:cubicBezTo>
                <a:cubicBezTo>
                  <a:pt x="782" y="18249"/>
                  <a:pt x="10813" y="19658"/>
                  <a:pt x="12612" y="26135"/>
                </a:cubicBezTo>
                <a:cubicBezTo>
                  <a:pt x="13468" y="29214"/>
                  <a:pt x="15539" y="30678"/>
                  <a:pt x="17552" y="30678"/>
                </a:cubicBezTo>
                <a:cubicBezTo>
                  <a:pt x="19857" y="30678"/>
                  <a:pt x="22086" y="28759"/>
                  <a:pt x="22327" y="25150"/>
                </a:cubicBezTo>
                <a:cubicBezTo>
                  <a:pt x="22831" y="17564"/>
                  <a:pt x="31676" y="14395"/>
                  <a:pt x="29794" y="9556"/>
                </a:cubicBezTo>
                <a:cubicBezTo>
                  <a:pt x="27740" y="4277"/>
                  <a:pt x="19097" y="10791"/>
                  <a:pt x="13228" y="2361"/>
                </a:cubicBezTo>
                <a:cubicBezTo>
                  <a:pt x="12081" y="714"/>
                  <a:pt x="10553" y="0"/>
                  <a:pt x="8950" y="0"/>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7a5aa913bb4bf805_7210"/>
          <p:cNvSpPr/>
          <p:nvPr/>
        </p:nvSpPr>
        <p:spPr>
          <a:xfrm flipH="1">
            <a:off x="15147263" y="220934"/>
            <a:ext cx="600600" cy="600640"/>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7a5aa913bb4bf805_7210"/>
          <p:cNvSpPr/>
          <p:nvPr/>
        </p:nvSpPr>
        <p:spPr>
          <a:xfrm flipH="1">
            <a:off x="3484409" y="8562995"/>
            <a:ext cx="1509788" cy="1509963"/>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 name="Google Shape;92;g7a5aa913bb4bf805_7210"/>
          <p:cNvGrpSpPr/>
          <p:nvPr/>
        </p:nvGrpSpPr>
        <p:grpSpPr>
          <a:xfrm>
            <a:off x="354667" y="6010762"/>
            <a:ext cx="390529" cy="390596"/>
            <a:chOff x="4372113" y="535000"/>
            <a:chExt cx="222600" cy="222600"/>
          </a:xfrm>
        </p:grpSpPr>
        <p:sp>
          <p:nvSpPr>
            <p:cNvPr id="93" name="Google Shape;93;g7a5aa913bb4bf805_7210"/>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7a5aa913bb4bf805_7210"/>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g7a5aa913bb4bf805_7210"/>
          <p:cNvGrpSpPr/>
          <p:nvPr/>
        </p:nvGrpSpPr>
        <p:grpSpPr>
          <a:xfrm>
            <a:off x="15601595" y="2035782"/>
            <a:ext cx="445245" cy="445311"/>
            <a:chOff x="4372113" y="535000"/>
            <a:chExt cx="222600" cy="222600"/>
          </a:xfrm>
        </p:grpSpPr>
        <p:sp>
          <p:nvSpPr>
            <p:cNvPr id="96" name="Google Shape;96;g7a5aa913bb4bf805_7210"/>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7a5aa913bb4bf805_7210"/>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g7a5aa913bb4bf805_7210"/>
          <p:cNvGrpSpPr/>
          <p:nvPr/>
        </p:nvGrpSpPr>
        <p:grpSpPr>
          <a:xfrm>
            <a:off x="1912071" y="1291510"/>
            <a:ext cx="408159" cy="408182"/>
            <a:chOff x="4372113" y="535000"/>
            <a:chExt cx="222600" cy="222600"/>
          </a:xfrm>
        </p:grpSpPr>
        <p:sp>
          <p:nvSpPr>
            <p:cNvPr id="99" name="Google Shape;99;g7a5aa913bb4bf805_7210"/>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7a5aa913bb4bf805_7210"/>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 name="Google Shape;101;g7a5aa913bb4bf805_7210"/>
          <p:cNvGrpSpPr/>
          <p:nvPr/>
        </p:nvGrpSpPr>
        <p:grpSpPr>
          <a:xfrm>
            <a:off x="15836871" y="9495463"/>
            <a:ext cx="360612" cy="360657"/>
            <a:chOff x="4372113" y="535000"/>
            <a:chExt cx="222600" cy="222600"/>
          </a:xfrm>
        </p:grpSpPr>
        <p:sp>
          <p:nvSpPr>
            <p:cNvPr id="102" name="Google Shape;102;g7a5aa913bb4bf805_7210"/>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7a5aa913bb4bf805_7210"/>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g7a5aa913bb4bf805_7234"/>
          <p:cNvSpPr txBox="1"/>
          <p:nvPr>
            <p:ph idx="1" type="subTitle"/>
          </p:nvPr>
        </p:nvSpPr>
        <p:spPr>
          <a:xfrm>
            <a:off x="4548651" y="3447178"/>
            <a:ext cx="1881000" cy="932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1500"/>
              </a:spcBef>
              <a:spcAft>
                <a:spcPts val="0"/>
              </a:spcAft>
              <a:buSzPts val="5000"/>
              <a:buFont typeface="Bebas Neue"/>
              <a:buNone/>
              <a:defRPr sz="4800">
                <a:solidFill>
                  <a:schemeClr val="accent6"/>
                </a:solidFill>
                <a:latin typeface="Raleway ExtraBold"/>
                <a:ea typeface="Raleway ExtraBold"/>
                <a:cs typeface="Raleway ExtraBold"/>
                <a:sym typeface="Raleway ExtraBold"/>
              </a:defRPr>
            </a:lvl1pPr>
            <a:lvl2pPr lvl="1" algn="ctr">
              <a:lnSpc>
                <a:spcPct val="100000"/>
              </a:lnSpc>
              <a:spcBef>
                <a:spcPts val="750"/>
              </a:spcBef>
              <a:spcAft>
                <a:spcPts val="0"/>
              </a:spcAft>
              <a:buSzPts val="5000"/>
              <a:buFont typeface="Bebas Neue"/>
              <a:buNone/>
              <a:defRPr sz="5000">
                <a:latin typeface="Bebas Neue"/>
                <a:ea typeface="Bebas Neue"/>
                <a:cs typeface="Bebas Neue"/>
                <a:sym typeface="Bebas Neue"/>
              </a:defRPr>
            </a:lvl2pPr>
            <a:lvl3pPr lvl="2" algn="ctr">
              <a:lnSpc>
                <a:spcPct val="100000"/>
              </a:lnSpc>
              <a:spcBef>
                <a:spcPts val="750"/>
              </a:spcBef>
              <a:spcAft>
                <a:spcPts val="0"/>
              </a:spcAft>
              <a:buSzPts val="5000"/>
              <a:buFont typeface="Bebas Neue"/>
              <a:buNone/>
              <a:defRPr sz="5000">
                <a:latin typeface="Bebas Neue"/>
                <a:ea typeface="Bebas Neue"/>
                <a:cs typeface="Bebas Neue"/>
                <a:sym typeface="Bebas Neue"/>
              </a:defRPr>
            </a:lvl3pPr>
            <a:lvl4pPr lvl="3" algn="ctr">
              <a:lnSpc>
                <a:spcPct val="100000"/>
              </a:lnSpc>
              <a:spcBef>
                <a:spcPts val="750"/>
              </a:spcBef>
              <a:spcAft>
                <a:spcPts val="0"/>
              </a:spcAft>
              <a:buSzPts val="5000"/>
              <a:buFont typeface="Bebas Neue"/>
              <a:buNone/>
              <a:defRPr sz="5000">
                <a:latin typeface="Bebas Neue"/>
                <a:ea typeface="Bebas Neue"/>
                <a:cs typeface="Bebas Neue"/>
                <a:sym typeface="Bebas Neue"/>
              </a:defRPr>
            </a:lvl4pPr>
            <a:lvl5pPr lvl="4" algn="ctr">
              <a:lnSpc>
                <a:spcPct val="100000"/>
              </a:lnSpc>
              <a:spcBef>
                <a:spcPts val="750"/>
              </a:spcBef>
              <a:spcAft>
                <a:spcPts val="0"/>
              </a:spcAft>
              <a:buSzPts val="5000"/>
              <a:buFont typeface="Bebas Neue"/>
              <a:buNone/>
              <a:defRPr sz="5000">
                <a:latin typeface="Bebas Neue"/>
                <a:ea typeface="Bebas Neue"/>
                <a:cs typeface="Bebas Neue"/>
                <a:sym typeface="Bebas Neue"/>
              </a:defRPr>
            </a:lvl5pPr>
            <a:lvl6pPr lvl="5" algn="ctr">
              <a:lnSpc>
                <a:spcPct val="100000"/>
              </a:lnSpc>
              <a:spcBef>
                <a:spcPts val="750"/>
              </a:spcBef>
              <a:spcAft>
                <a:spcPts val="0"/>
              </a:spcAft>
              <a:buSzPts val="5000"/>
              <a:buFont typeface="Bebas Neue"/>
              <a:buNone/>
              <a:defRPr sz="5000">
                <a:latin typeface="Bebas Neue"/>
                <a:ea typeface="Bebas Neue"/>
                <a:cs typeface="Bebas Neue"/>
                <a:sym typeface="Bebas Neue"/>
              </a:defRPr>
            </a:lvl6pPr>
            <a:lvl7pPr lvl="6" algn="ctr">
              <a:lnSpc>
                <a:spcPct val="100000"/>
              </a:lnSpc>
              <a:spcBef>
                <a:spcPts val="750"/>
              </a:spcBef>
              <a:spcAft>
                <a:spcPts val="0"/>
              </a:spcAft>
              <a:buSzPts val="5000"/>
              <a:buFont typeface="Bebas Neue"/>
              <a:buNone/>
              <a:defRPr sz="5000">
                <a:latin typeface="Bebas Neue"/>
                <a:ea typeface="Bebas Neue"/>
                <a:cs typeface="Bebas Neue"/>
                <a:sym typeface="Bebas Neue"/>
              </a:defRPr>
            </a:lvl7pPr>
            <a:lvl8pPr lvl="7" algn="ctr">
              <a:lnSpc>
                <a:spcPct val="100000"/>
              </a:lnSpc>
              <a:spcBef>
                <a:spcPts val="750"/>
              </a:spcBef>
              <a:spcAft>
                <a:spcPts val="0"/>
              </a:spcAft>
              <a:buSzPts val="5000"/>
              <a:buFont typeface="Bebas Neue"/>
              <a:buNone/>
              <a:defRPr sz="5000">
                <a:latin typeface="Bebas Neue"/>
                <a:ea typeface="Bebas Neue"/>
                <a:cs typeface="Bebas Neue"/>
                <a:sym typeface="Bebas Neue"/>
              </a:defRPr>
            </a:lvl8pPr>
            <a:lvl9pPr lvl="8" algn="ctr">
              <a:lnSpc>
                <a:spcPct val="100000"/>
              </a:lnSpc>
              <a:spcBef>
                <a:spcPts val="750"/>
              </a:spcBef>
              <a:spcAft>
                <a:spcPts val="0"/>
              </a:spcAft>
              <a:buSzPts val="5000"/>
              <a:buFont typeface="Bebas Neue"/>
              <a:buNone/>
              <a:defRPr sz="5000">
                <a:latin typeface="Bebas Neue"/>
                <a:ea typeface="Bebas Neue"/>
                <a:cs typeface="Bebas Neue"/>
                <a:sym typeface="Bebas Neue"/>
              </a:defRPr>
            </a:lvl9pPr>
          </a:lstStyle>
          <a:p/>
        </p:txBody>
      </p:sp>
      <p:sp>
        <p:nvSpPr>
          <p:cNvPr id="106" name="Google Shape;106;g7a5aa913bb4bf805_7234"/>
          <p:cNvSpPr txBox="1"/>
          <p:nvPr>
            <p:ph idx="2" type="subTitle"/>
          </p:nvPr>
        </p:nvSpPr>
        <p:spPr>
          <a:xfrm>
            <a:off x="11544551" y="3447178"/>
            <a:ext cx="1881000" cy="932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1500"/>
              </a:spcBef>
              <a:spcAft>
                <a:spcPts val="0"/>
              </a:spcAft>
              <a:buSzPts val="5000"/>
              <a:buFont typeface="Bebas Neue"/>
              <a:buNone/>
              <a:defRPr sz="4800">
                <a:solidFill>
                  <a:schemeClr val="accent6"/>
                </a:solidFill>
                <a:latin typeface="Raleway ExtraBold"/>
                <a:ea typeface="Raleway ExtraBold"/>
                <a:cs typeface="Raleway ExtraBold"/>
                <a:sym typeface="Raleway ExtraBold"/>
              </a:defRPr>
            </a:lvl1pPr>
            <a:lvl2pPr lvl="1" algn="ctr">
              <a:lnSpc>
                <a:spcPct val="100000"/>
              </a:lnSpc>
              <a:spcBef>
                <a:spcPts val="750"/>
              </a:spcBef>
              <a:spcAft>
                <a:spcPts val="0"/>
              </a:spcAft>
              <a:buSzPts val="5000"/>
              <a:buFont typeface="Bebas Neue"/>
              <a:buNone/>
              <a:defRPr sz="5000">
                <a:latin typeface="Bebas Neue"/>
                <a:ea typeface="Bebas Neue"/>
                <a:cs typeface="Bebas Neue"/>
                <a:sym typeface="Bebas Neue"/>
              </a:defRPr>
            </a:lvl2pPr>
            <a:lvl3pPr lvl="2" algn="ctr">
              <a:lnSpc>
                <a:spcPct val="100000"/>
              </a:lnSpc>
              <a:spcBef>
                <a:spcPts val="750"/>
              </a:spcBef>
              <a:spcAft>
                <a:spcPts val="0"/>
              </a:spcAft>
              <a:buSzPts val="5000"/>
              <a:buFont typeface="Bebas Neue"/>
              <a:buNone/>
              <a:defRPr sz="5000">
                <a:latin typeface="Bebas Neue"/>
                <a:ea typeface="Bebas Neue"/>
                <a:cs typeface="Bebas Neue"/>
                <a:sym typeface="Bebas Neue"/>
              </a:defRPr>
            </a:lvl3pPr>
            <a:lvl4pPr lvl="3" algn="ctr">
              <a:lnSpc>
                <a:spcPct val="100000"/>
              </a:lnSpc>
              <a:spcBef>
                <a:spcPts val="750"/>
              </a:spcBef>
              <a:spcAft>
                <a:spcPts val="0"/>
              </a:spcAft>
              <a:buSzPts val="5000"/>
              <a:buFont typeface="Bebas Neue"/>
              <a:buNone/>
              <a:defRPr sz="5000">
                <a:latin typeface="Bebas Neue"/>
                <a:ea typeface="Bebas Neue"/>
                <a:cs typeface="Bebas Neue"/>
                <a:sym typeface="Bebas Neue"/>
              </a:defRPr>
            </a:lvl4pPr>
            <a:lvl5pPr lvl="4" algn="ctr">
              <a:lnSpc>
                <a:spcPct val="100000"/>
              </a:lnSpc>
              <a:spcBef>
                <a:spcPts val="750"/>
              </a:spcBef>
              <a:spcAft>
                <a:spcPts val="0"/>
              </a:spcAft>
              <a:buSzPts val="5000"/>
              <a:buFont typeface="Bebas Neue"/>
              <a:buNone/>
              <a:defRPr sz="5000">
                <a:latin typeface="Bebas Neue"/>
                <a:ea typeface="Bebas Neue"/>
                <a:cs typeface="Bebas Neue"/>
                <a:sym typeface="Bebas Neue"/>
              </a:defRPr>
            </a:lvl5pPr>
            <a:lvl6pPr lvl="5" algn="ctr">
              <a:lnSpc>
                <a:spcPct val="100000"/>
              </a:lnSpc>
              <a:spcBef>
                <a:spcPts val="750"/>
              </a:spcBef>
              <a:spcAft>
                <a:spcPts val="0"/>
              </a:spcAft>
              <a:buSzPts val="5000"/>
              <a:buFont typeface="Bebas Neue"/>
              <a:buNone/>
              <a:defRPr sz="5000">
                <a:latin typeface="Bebas Neue"/>
                <a:ea typeface="Bebas Neue"/>
                <a:cs typeface="Bebas Neue"/>
                <a:sym typeface="Bebas Neue"/>
              </a:defRPr>
            </a:lvl6pPr>
            <a:lvl7pPr lvl="6" algn="ctr">
              <a:lnSpc>
                <a:spcPct val="100000"/>
              </a:lnSpc>
              <a:spcBef>
                <a:spcPts val="750"/>
              </a:spcBef>
              <a:spcAft>
                <a:spcPts val="0"/>
              </a:spcAft>
              <a:buSzPts val="5000"/>
              <a:buFont typeface="Bebas Neue"/>
              <a:buNone/>
              <a:defRPr sz="5000">
                <a:latin typeface="Bebas Neue"/>
                <a:ea typeface="Bebas Neue"/>
                <a:cs typeface="Bebas Neue"/>
                <a:sym typeface="Bebas Neue"/>
              </a:defRPr>
            </a:lvl7pPr>
            <a:lvl8pPr lvl="7" algn="ctr">
              <a:lnSpc>
                <a:spcPct val="100000"/>
              </a:lnSpc>
              <a:spcBef>
                <a:spcPts val="750"/>
              </a:spcBef>
              <a:spcAft>
                <a:spcPts val="0"/>
              </a:spcAft>
              <a:buSzPts val="5000"/>
              <a:buFont typeface="Bebas Neue"/>
              <a:buNone/>
              <a:defRPr sz="5000">
                <a:latin typeface="Bebas Neue"/>
                <a:ea typeface="Bebas Neue"/>
                <a:cs typeface="Bebas Neue"/>
                <a:sym typeface="Bebas Neue"/>
              </a:defRPr>
            </a:lvl8pPr>
            <a:lvl9pPr lvl="8" algn="ctr">
              <a:lnSpc>
                <a:spcPct val="100000"/>
              </a:lnSpc>
              <a:spcBef>
                <a:spcPts val="750"/>
              </a:spcBef>
              <a:spcAft>
                <a:spcPts val="0"/>
              </a:spcAft>
              <a:buSzPts val="5000"/>
              <a:buFont typeface="Bebas Neue"/>
              <a:buNone/>
              <a:defRPr sz="5000">
                <a:latin typeface="Bebas Neue"/>
                <a:ea typeface="Bebas Neue"/>
                <a:cs typeface="Bebas Neue"/>
                <a:sym typeface="Bebas Neue"/>
              </a:defRPr>
            </a:lvl9pPr>
          </a:lstStyle>
          <a:p/>
        </p:txBody>
      </p:sp>
      <p:sp>
        <p:nvSpPr>
          <p:cNvPr id="107" name="Google Shape;107;g7a5aa913bb4bf805_7234"/>
          <p:cNvSpPr txBox="1"/>
          <p:nvPr>
            <p:ph idx="3" type="subTitle"/>
          </p:nvPr>
        </p:nvSpPr>
        <p:spPr>
          <a:xfrm>
            <a:off x="2581550" y="4536544"/>
            <a:ext cx="5815200" cy="4681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500"/>
              </a:spcBef>
              <a:spcAft>
                <a:spcPts val="0"/>
              </a:spcAft>
              <a:buClr>
                <a:schemeClr val="accent1"/>
              </a:buClr>
              <a:buSzPts val="4200"/>
              <a:buChar char="●"/>
              <a:defRPr/>
            </a:lvl1pPr>
            <a:lvl2pPr lvl="1" algn="ctr">
              <a:lnSpc>
                <a:spcPct val="100000"/>
              </a:lnSpc>
              <a:spcBef>
                <a:spcPts val="3200"/>
              </a:spcBef>
              <a:spcAft>
                <a:spcPts val="0"/>
              </a:spcAft>
              <a:buSzPts val="3600"/>
              <a:buChar char="○"/>
              <a:defRPr/>
            </a:lvl2pPr>
            <a:lvl3pPr lvl="2" algn="ctr">
              <a:lnSpc>
                <a:spcPct val="100000"/>
              </a:lnSpc>
              <a:spcBef>
                <a:spcPts val="750"/>
              </a:spcBef>
              <a:spcAft>
                <a:spcPts val="0"/>
              </a:spcAft>
              <a:buSzPts val="3000"/>
              <a:buChar char="■"/>
              <a:defRPr/>
            </a:lvl3pPr>
            <a:lvl4pPr lvl="3" algn="ctr">
              <a:lnSpc>
                <a:spcPct val="100000"/>
              </a:lnSpc>
              <a:spcBef>
                <a:spcPts val="750"/>
              </a:spcBef>
              <a:spcAft>
                <a:spcPts val="0"/>
              </a:spcAft>
              <a:buSzPts val="2700"/>
              <a:buChar char="●"/>
              <a:defRPr/>
            </a:lvl4pPr>
            <a:lvl5pPr lvl="4" algn="ctr">
              <a:lnSpc>
                <a:spcPct val="100000"/>
              </a:lnSpc>
              <a:spcBef>
                <a:spcPts val="750"/>
              </a:spcBef>
              <a:spcAft>
                <a:spcPts val="0"/>
              </a:spcAft>
              <a:buSzPts val="2700"/>
              <a:buChar char="○"/>
              <a:defRPr/>
            </a:lvl5pPr>
            <a:lvl6pPr lvl="5" algn="ctr">
              <a:lnSpc>
                <a:spcPct val="100000"/>
              </a:lnSpc>
              <a:spcBef>
                <a:spcPts val="750"/>
              </a:spcBef>
              <a:spcAft>
                <a:spcPts val="0"/>
              </a:spcAft>
              <a:buSzPts val="2700"/>
              <a:buChar char="■"/>
              <a:defRPr/>
            </a:lvl6pPr>
            <a:lvl7pPr lvl="6" algn="ctr">
              <a:lnSpc>
                <a:spcPct val="100000"/>
              </a:lnSpc>
              <a:spcBef>
                <a:spcPts val="750"/>
              </a:spcBef>
              <a:spcAft>
                <a:spcPts val="0"/>
              </a:spcAft>
              <a:buSzPts val="2700"/>
              <a:buChar char="●"/>
              <a:defRPr/>
            </a:lvl7pPr>
            <a:lvl8pPr lvl="7" algn="ctr">
              <a:lnSpc>
                <a:spcPct val="100000"/>
              </a:lnSpc>
              <a:spcBef>
                <a:spcPts val="750"/>
              </a:spcBef>
              <a:spcAft>
                <a:spcPts val="0"/>
              </a:spcAft>
              <a:buSzPts val="2700"/>
              <a:buChar char="○"/>
              <a:defRPr/>
            </a:lvl8pPr>
            <a:lvl9pPr lvl="8" algn="ctr">
              <a:lnSpc>
                <a:spcPct val="100000"/>
              </a:lnSpc>
              <a:spcBef>
                <a:spcPts val="750"/>
              </a:spcBef>
              <a:spcAft>
                <a:spcPts val="0"/>
              </a:spcAft>
              <a:buSzPts val="2700"/>
              <a:buChar char="■"/>
              <a:defRPr/>
            </a:lvl9pPr>
          </a:lstStyle>
          <a:p/>
        </p:txBody>
      </p:sp>
      <p:sp>
        <p:nvSpPr>
          <p:cNvPr id="108" name="Google Shape;108;g7a5aa913bb4bf805_7234"/>
          <p:cNvSpPr txBox="1"/>
          <p:nvPr>
            <p:ph idx="4" type="subTitle"/>
          </p:nvPr>
        </p:nvSpPr>
        <p:spPr>
          <a:xfrm>
            <a:off x="9729550" y="4536544"/>
            <a:ext cx="5815200" cy="4681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500"/>
              </a:spcBef>
              <a:spcAft>
                <a:spcPts val="0"/>
              </a:spcAft>
              <a:buClr>
                <a:schemeClr val="accent1"/>
              </a:buClr>
              <a:buSzPts val="4200"/>
              <a:buChar char="●"/>
              <a:defRPr/>
            </a:lvl1pPr>
            <a:lvl2pPr lvl="1" algn="ctr">
              <a:lnSpc>
                <a:spcPct val="100000"/>
              </a:lnSpc>
              <a:spcBef>
                <a:spcPts val="3200"/>
              </a:spcBef>
              <a:spcAft>
                <a:spcPts val="0"/>
              </a:spcAft>
              <a:buSzPts val="3600"/>
              <a:buChar char="○"/>
              <a:defRPr/>
            </a:lvl2pPr>
            <a:lvl3pPr lvl="2" algn="ctr">
              <a:lnSpc>
                <a:spcPct val="100000"/>
              </a:lnSpc>
              <a:spcBef>
                <a:spcPts val="750"/>
              </a:spcBef>
              <a:spcAft>
                <a:spcPts val="0"/>
              </a:spcAft>
              <a:buSzPts val="3000"/>
              <a:buChar char="■"/>
              <a:defRPr/>
            </a:lvl3pPr>
            <a:lvl4pPr lvl="3" algn="ctr">
              <a:lnSpc>
                <a:spcPct val="100000"/>
              </a:lnSpc>
              <a:spcBef>
                <a:spcPts val="750"/>
              </a:spcBef>
              <a:spcAft>
                <a:spcPts val="0"/>
              </a:spcAft>
              <a:buSzPts val="2700"/>
              <a:buChar char="●"/>
              <a:defRPr/>
            </a:lvl4pPr>
            <a:lvl5pPr lvl="4" algn="ctr">
              <a:lnSpc>
                <a:spcPct val="100000"/>
              </a:lnSpc>
              <a:spcBef>
                <a:spcPts val="750"/>
              </a:spcBef>
              <a:spcAft>
                <a:spcPts val="0"/>
              </a:spcAft>
              <a:buSzPts val="2700"/>
              <a:buChar char="○"/>
              <a:defRPr/>
            </a:lvl5pPr>
            <a:lvl6pPr lvl="5" algn="ctr">
              <a:lnSpc>
                <a:spcPct val="100000"/>
              </a:lnSpc>
              <a:spcBef>
                <a:spcPts val="750"/>
              </a:spcBef>
              <a:spcAft>
                <a:spcPts val="0"/>
              </a:spcAft>
              <a:buSzPts val="2700"/>
              <a:buChar char="■"/>
              <a:defRPr/>
            </a:lvl6pPr>
            <a:lvl7pPr lvl="6" algn="ctr">
              <a:lnSpc>
                <a:spcPct val="100000"/>
              </a:lnSpc>
              <a:spcBef>
                <a:spcPts val="750"/>
              </a:spcBef>
              <a:spcAft>
                <a:spcPts val="0"/>
              </a:spcAft>
              <a:buSzPts val="2700"/>
              <a:buChar char="●"/>
              <a:defRPr/>
            </a:lvl7pPr>
            <a:lvl8pPr lvl="7" algn="ctr">
              <a:lnSpc>
                <a:spcPct val="100000"/>
              </a:lnSpc>
              <a:spcBef>
                <a:spcPts val="750"/>
              </a:spcBef>
              <a:spcAft>
                <a:spcPts val="0"/>
              </a:spcAft>
              <a:buSzPts val="2700"/>
              <a:buChar char="○"/>
              <a:defRPr/>
            </a:lvl8pPr>
            <a:lvl9pPr lvl="8" algn="ctr">
              <a:lnSpc>
                <a:spcPct val="100000"/>
              </a:lnSpc>
              <a:spcBef>
                <a:spcPts val="750"/>
              </a:spcBef>
              <a:spcAft>
                <a:spcPts val="0"/>
              </a:spcAft>
              <a:buSzPts val="2700"/>
              <a:buChar char="■"/>
              <a:defRPr/>
            </a:lvl9pPr>
          </a:lstStyle>
          <a:p/>
        </p:txBody>
      </p:sp>
      <p:sp>
        <p:nvSpPr>
          <p:cNvPr id="109" name="Google Shape;109;g7a5aa913bb4bf805_7234"/>
          <p:cNvSpPr txBox="1"/>
          <p:nvPr>
            <p:ph type="title"/>
          </p:nvPr>
        </p:nvSpPr>
        <p:spPr>
          <a:xfrm>
            <a:off x="1440000" y="890186"/>
            <a:ext cx="15408000" cy="114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6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7a5aa913bb4bf805_7234"/>
          <p:cNvSpPr/>
          <p:nvPr/>
        </p:nvSpPr>
        <p:spPr>
          <a:xfrm rot="4778680">
            <a:off x="10596718" y="935908"/>
            <a:ext cx="10705711" cy="15822500"/>
          </a:xfrm>
          <a:custGeom>
            <a:rect b="b" l="l" r="r" t="t"/>
            <a:pathLst>
              <a:path extrusionOk="0" h="30678" w="31677">
                <a:moveTo>
                  <a:pt x="8950" y="0"/>
                </a:moveTo>
                <a:cubicBezTo>
                  <a:pt x="4733" y="0"/>
                  <a:pt x="0" y="4945"/>
                  <a:pt x="348" y="10849"/>
                </a:cubicBezTo>
                <a:cubicBezTo>
                  <a:pt x="782" y="18249"/>
                  <a:pt x="10813" y="19658"/>
                  <a:pt x="12612" y="26135"/>
                </a:cubicBezTo>
                <a:cubicBezTo>
                  <a:pt x="13468" y="29214"/>
                  <a:pt x="15539" y="30678"/>
                  <a:pt x="17552" y="30678"/>
                </a:cubicBezTo>
                <a:cubicBezTo>
                  <a:pt x="19857" y="30678"/>
                  <a:pt x="22086" y="28759"/>
                  <a:pt x="22327" y="25150"/>
                </a:cubicBezTo>
                <a:cubicBezTo>
                  <a:pt x="22831" y="17564"/>
                  <a:pt x="31676" y="14395"/>
                  <a:pt x="29794" y="9556"/>
                </a:cubicBezTo>
                <a:cubicBezTo>
                  <a:pt x="27740" y="4277"/>
                  <a:pt x="19097" y="10791"/>
                  <a:pt x="13228" y="2361"/>
                </a:cubicBezTo>
                <a:cubicBezTo>
                  <a:pt x="12081" y="714"/>
                  <a:pt x="10553" y="0"/>
                  <a:pt x="8950" y="0"/>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7a5aa913bb4bf805_7234"/>
          <p:cNvSpPr/>
          <p:nvPr/>
        </p:nvSpPr>
        <p:spPr>
          <a:xfrm rot="3051800">
            <a:off x="-3816639" y="-3632026"/>
            <a:ext cx="7460741" cy="10773052"/>
          </a:xfrm>
          <a:custGeom>
            <a:rect b="b" l="l" r="r" t="t"/>
            <a:pathLst>
              <a:path extrusionOk="0" h="23135" w="25910">
                <a:moveTo>
                  <a:pt x="9958" y="0"/>
                </a:moveTo>
                <a:cubicBezTo>
                  <a:pt x="8222" y="0"/>
                  <a:pt x="6706" y="351"/>
                  <a:pt x="5834" y="1269"/>
                </a:cubicBezTo>
                <a:cubicBezTo>
                  <a:pt x="3034" y="4222"/>
                  <a:pt x="4439" y="8401"/>
                  <a:pt x="6129" y="11077"/>
                </a:cubicBezTo>
                <a:cubicBezTo>
                  <a:pt x="7820" y="13753"/>
                  <a:pt x="1" y="15665"/>
                  <a:pt x="5561" y="20945"/>
                </a:cubicBezTo>
                <a:cubicBezTo>
                  <a:pt x="7219" y="22520"/>
                  <a:pt x="9616" y="23134"/>
                  <a:pt x="12176" y="23134"/>
                </a:cubicBezTo>
                <a:cubicBezTo>
                  <a:pt x="18201" y="23134"/>
                  <a:pt x="25129" y="19729"/>
                  <a:pt x="25450" y="17423"/>
                </a:cubicBezTo>
                <a:cubicBezTo>
                  <a:pt x="25910" y="14137"/>
                  <a:pt x="19408" y="14395"/>
                  <a:pt x="19256" y="11568"/>
                </a:cubicBezTo>
                <a:cubicBezTo>
                  <a:pt x="19102" y="8740"/>
                  <a:pt x="23184" y="5314"/>
                  <a:pt x="20101" y="2829"/>
                </a:cubicBezTo>
                <a:cubicBezTo>
                  <a:pt x="18732" y="1725"/>
                  <a:pt x="13806" y="0"/>
                  <a:pt x="9958" y="0"/>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7a5aa913bb4bf805_7234"/>
          <p:cNvSpPr/>
          <p:nvPr/>
        </p:nvSpPr>
        <p:spPr>
          <a:xfrm>
            <a:off x="16857800" y="2035750"/>
            <a:ext cx="692011" cy="692074"/>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7a5aa913bb4bf805_7234"/>
          <p:cNvSpPr/>
          <p:nvPr/>
        </p:nvSpPr>
        <p:spPr>
          <a:xfrm>
            <a:off x="1171000" y="3750982"/>
            <a:ext cx="692011" cy="692074"/>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 name="Google Shape;114;g7a5aa913bb4bf805_7234"/>
          <p:cNvGrpSpPr/>
          <p:nvPr/>
        </p:nvGrpSpPr>
        <p:grpSpPr>
          <a:xfrm>
            <a:off x="16866664" y="1285995"/>
            <a:ext cx="445245" cy="445311"/>
            <a:chOff x="4372113" y="535000"/>
            <a:chExt cx="222600" cy="222600"/>
          </a:xfrm>
        </p:grpSpPr>
        <p:sp>
          <p:nvSpPr>
            <p:cNvPr id="115" name="Google Shape;115;g7a5aa913bb4bf805_7234"/>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7a5aa913bb4bf805_7234"/>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g7a5aa913bb4bf805_7234"/>
          <p:cNvGrpSpPr/>
          <p:nvPr/>
        </p:nvGrpSpPr>
        <p:grpSpPr>
          <a:xfrm>
            <a:off x="15955846" y="9038043"/>
            <a:ext cx="360612" cy="360657"/>
            <a:chOff x="4372113" y="535000"/>
            <a:chExt cx="222600" cy="222600"/>
          </a:xfrm>
        </p:grpSpPr>
        <p:sp>
          <p:nvSpPr>
            <p:cNvPr id="118" name="Google Shape;118;g7a5aa913bb4bf805_7234"/>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7a5aa913bb4bf805_7234"/>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 name="Google Shape;120;g7a5aa913bb4bf805_7234"/>
          <p:cNvGrpSpPr/>
          <p:nvPr/>
        </p:nvGrpSpPr>
        <p:grpSpPr>
          <a:xfrm>
            <a:off x="944246" y="1328263"/>
            <a:ext cx="360612" cy="360657"/>
            <a:chOff x="4372113" y="535000"/>
            <a:chExt cx="222600" cy="222600"/>
          </a:xfrm>
        </p:grpSpPr>
        <p:sp>
          <p:nvSpPr>
            <p:cNvPr id="121" name="Google Shape;121;g7a5aa913bb4bf805_7234"/>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7a5aa913bb4bf805_7234"/>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g7a5aa913bb4bf805_7234"/>
          <p:cNvGrpSpPr/>
          <p:nvPr/>
        </p:nvGrpSpPr>
        <p:grpSpPr>
          <a:xfrm rot="134441">
            <a:off x="1313405" y="7757594"/>
            <a:ext cx="445229" cy="445296"/>
            <a:chOff x="4372113" y="535000"/>
            <a:chExt cx="222600" cy="222600"/>
          </a:xfrm>
        </p:grpSpPr>
        <p:sp>
          <p:nvSpPr>
            <p:cNvPr id="124" name="Google Shape;124;g7a5aa913bb4bf805_7234"/>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7a5aa913bb4bf805_7234"/>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26" name="Shape 126"/>
        <p:cNvGrpSpPr/>
        <p:nvPr/>
      </p:nvGrpSpPr>
      <p:grpSpPr>
        <a:xfrm>
          <a:off x="0" y="0"/>
          <a:ext cx="0" cy="0"/>
          <a:chOff x="0" y="0"/>
          <a:chExt cx="0" cy="0"/>
        </a:xfrm>
      </p:grpSpPr>
      <p:sp>
        <p:nvSpPr>
          <p:cNvPr id="127" name="Google Shape;127;g7a5aa913bb4bf805_7256"/>
          <p:cNvSpPr txBox="1"/>
          <p:nvPr>
            <p:ph type="title"/>
          </p:nvPr>
        </p:nvSpPr>
        <p:spPr>
          <a:xfrm>
            <a:off x="1440000" y="890186"/>
            <a:ext cx="15408000" cy="114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6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7a5aa913bb4bf805_7256"/>
          <p:cNvSpPr txBox="1"/>
          <p:nvPr>
            <p:ph idx="1" type="subTitle"/>
          </p:nvPr>
        </p:nvSpPr>
        <p:spPr>
          <a:xfrm>
            <a:off x="2978173" y="3100825"/>
            <a:ext cx="4561200" cy="9324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129" name="Google Shape;129;g7a5aa913bb4bf805_7256"/>
          <p:cNvSpPr txBox="1"/>
          <p:nvPr>
            <p:ph idx="2" type="subTitle"/>
          </p:nvPr>
        </p:nvSpPr>
        <p:spPr>
          <a:xfrm>
            <a:off x="2978300" y="3831887"/>
            <a:ext cx="4561200" cy="1145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130" name="Google Shape;130;g7a5aa913bb4bf805_7256"/>
          <p:cNvSpPr txBox="1"/>
          <p:nvPr>
            <p:ph idx="3" type="subTitle"/>
          </p:nvPr>
        </p:nvSpPr>
        <p:spPr>
          <a:xfrm>
            <a:off x="10748644" y="3831887"/>
            <a:ext cx="4561200" cy="1145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131" name="Google Shape;131;g7a5aa913bb4bf805_7256"/>
          <p:cNvSpPr txBox="1"/>
          <p:nvPr>
            <p:ph idx="4" type="subTitle"/>
          </p:nvPr>
        </p:nvSpPr>
        <p:spPr>
          <a:xfrm>
            <a:off x="2978292" y="6612163"/>
            <a:ext cx="4561200" cy="1152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132" name="Google Shape;132;g7a5aa913bb4bf805_7256"/>
          <p:cNvSpPr txBox="1"/>
          <p:nvPr>
            <p:ph idx="5" type="subTitle"/>
          </p:nvPr>
        </p:nvSpPr>
        <p:spPr>
          <a:xfrm>
            <a:off x="10748627" y="6612163"/>
            <a:ext cx="4561200" cy="11523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500"/>
              </a:spcBef>
              <a:spcAft>
                <a:spcPts val="0"/>
              </a:spcAft>
              <a:buSzPts val="2800"/>
              <a:buNone/>
              <a:defRPr sz="2800"/>
            </a:lvl1pPr>
            <a:lvl2pPr lvl="1" algn="ctr">
              <a:lnSpc>
                <a:spcPct val="100000"/>
              </a:lnSpc>
              <a:spcBef>
                <a:spcPts val="750"/>
              </a:spcBef>
              <a:spcAft>
                <a:spcPts val="0"/>
              </a:spcAft>
              <a:buSzPts val="3600"/>
              <a:buNone/>
              <a:defRPr/>
            </a:lvl2pPr>
            <a:lvl3pPr lvl="2" algn="ctr">
              <a:lnSpc>
                <a:spcPct val="100000"/>
              </a:lnSpc>
              <a:spcBef>
                <a:spcPts val="750"/>
              </a:spcBef>
              <a:spcAft>
                <a:spcPts val="0"/>
              </a:spcAft>
              <a:buSzPts val="3000"/>
              <a:buNone/>
              <a:defRPr/>
            </a:lvl3pPr>
            <a:lvl4pPr lvl="3" algn="ctr">
              <a:lnSpc>
                <a:spcPct val="100000"/>
              </a:lnSpc>
              <a:spcBef>
                <a:spcPts val="750"/>
              </a:spcBef>
              <a:spcAft>
                <a:spcPts val="0"/>
              </a:spcAft>
              <a:buSzPts val="2700"/>
              <a:buNone/>
              <a:defRPr/>
            </a:lvl4pPr>
            <a:lvl5pPr lvl="4" algn="ctr">
              <a:lnSpc>
                <a:spcPct val="100000"/>
              </a:lnSpc>
              <a:spcBef>
                <a:spcPts val="750"/>
              </a:spcBef>
              <a:spcAft>
                <a:spcPts val="0"/>
              </a:spcAft>
              <a:buSzPts val="2700"/>
              <a:buNone/>
              <a:defRPr/>
            </a:lvl5pPr>
            <a:lvl6pPr lvl="5" algn="ctr">
              <a:lnSpc>
                <a:spcPct val="100000"/>
              </a:lnSpc>
              <a:spcBef>
                <a:spcPts val="750"/>
              </a:spcBef>
              <a:spcAft>
                <a:spcPts val="0"/>
              </a:spcAft>
              <a:buSzPts val="2700"/>
              <a:buNone/>
              <a:defRPr/>
            </a:lvl6pPr>
            <a:lvl7pPr lvl="6" algn="ctr">
              <a:lnSpc>
                <a:spcPct val="100000"/>
              </a:lnSpc>
              <a:spcBef>
                <a:spcPts val="750"/>
              </a:spcBef>
              <a:spcAft>
                <a:spcPts val="0"/>
              </a:spcAft>
              <a:buSzPts val="2700"/>
              <a:buNone/>
              <a:defRPr/>
            </a:lvl7pPr>
            <a:lvl8pPr lvl="7" algn="ctr">
              <a:lnSpc>
                <a:spcPct val="100000"/>
              </a:lnSpc>
              <a:spcBef>
                <a:spcPts val="750"/>
              </a:spcBef>
              <a:spcAft>
                <a:spcPts val="0"/>
              </a:spcAft>
              <a:buSzPts val="2700"/>
              <a:buNone/>
              <a:defRPr/>
            </a:lvl8pPr>
            <a:lvl9pPr lvl="8" algn="ctr">
              <a:lnSpc>
                <a:spcPct val="100000"/>
              </a:lnSpc>
              <a:spcBef>
                <a:spcPts val="750"/>
              </a:spcBef>
              <a:spcAft>
                <a:spcPts val="0"/>
              </a:spcAft>
              <a:buSzPts val="2700"/>
              <a:buNone/>
              <a:defRPr/>
            </a:lvl9pPr>
          </a:lstStyle>
          <a:p/>
        </p:txBody>
      </p:sp>
      <p:sp>
        <p:nvSpPr>
          <p:cNvPr id="133" name="Google Shape;133;g7a5aa913bb4bf805_7256"/>
          <p:cNvSpPr txBox="1"/>
          <p:nvPr>
            <p:ph idx="6" type="subTitle"/>
          </p:nvPr>
        </p:nvSpPr>
        <p:spPr>
          <a:xfrm>
            <a:off x="2978292" y="5881100"/>
            <a:ext cx="4561200" cy="9324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134" name="Google Shape;134;g7a5aa913bb4bf805_7256"/>
          <p:cNvSpPr txBox="1"/>
          <p:nvPr>
            <p:ph idx="7" type="subTitle"/>
          </p:nvPr>
        </p:nvSpPr>
        <p:spPr>
          <a:xfrm>
            <a:off x="10748623" y="3100825"/>
            <a:ext cx="4561200" cy="9324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135" name="Google Shape;135;g7a5aa913bb4bf805_7256"/>
          <p:cNvSpPr txBox="1"/>
          <p:nvPr>
            <p:ph idx="8" type="subTitle"/>
          </p:nvPr>
        </p:nvSpPr>
        <p:spPr>
          <a:xfrm>
            <a:off x="10748623" y="5881100"/>
            <a:ext cx="4561200" cy="9324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1500"/>
              </a:spcBef>
              <a:spcAft>
                <a:spcPts val="0"/>
              </a:spcAft>
              <a:buClr>
                <a:schemeClr val="dk1"/>
              </a:buClr>
              <a:buSzPts val="4800"/>
              <a:buFont typeface="Bebas Neue"/>
              <a:buNone/>
              <a:defRPr sz="4800">
                <a:solidFill>
                  <a:schemeClr val="dk1"/>
                </a:solidFill>
                <a:latin typeface="Raleway ExtraBold"/>
                <a:ea typeface="Raleway ExtraBold"/>
                <a:cs typeface="Raleway ExtraBold"/>
                <a:sym typeface="Raleway ExtraBold"/>
              </a:defRPr>
            </a:lvl1pPr>
            <a:lvl2pPr lvl="1"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2pPr>
            <a:lvl3pPr lvl="2"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3pPr>
            <a:lvl4pPr lvl="3"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4pPr>
            <a:lvl5pPr lvl="4"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5pPr>
            <a:lvl6pPr lvl="5"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6pPr>
            <a:lvl7pPr lvl="6"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7pPr>
            <a:lvl8pPr lvl="7"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8pPr>
            <a:lvl9pPr lvl="8" algn="ctr">
              <a:lnSpc>
                <a:spcPct val="100000"/>
              </a:lnSpc>
              <a:spcBef>
                <a:spcPts val="750"/>
              </a:spcBef>
              <a:spcAft>
                <a:spcPts val="0"/>
              </a:spcAft>
              <a:buClr>
                <a:schemeClr val="dk1"/>
              </a:buClr>
              <a:buSzPts val="4800"/>
              <a:buFont typeface="Bebas Neue"/>
              <a:buNone/>
              <a:defRPr sz="4800">
                <a:solidFill>
                  <a:schemeClr val="dk1"/>
                </a:solidFill>
                <a:latin typeface="Bebas Neue"/>
                <a:ea typeface="Bebas Neue"/>
                <a:cs typeface="Bebas Neue"/>
                <a:sym typeface="Bebas Neue"/>
              </a:defRPr>
            </a:lvl9pPr>
          </a:lstStyle>
          <a:p/>
        </p:txBody>
      </p:sp>
      <p:sp>
        <p:nvSpPr>
          <p:cNvPr id="136" name="Google Shape;136;g7a5aa913bb4bf805_7256"/>
          <p:cNvSpPr/>
          <p:nvPr/>
        </p:nvSpPr>
        <p:spPr>
          <a:xfrm flipH="1">
            <a:off x="-642541" y="4615307"/>
            <a:ext cx="19485193" cy="7679764"/>
          </a:xfrm>
          <a:custGeom>
            <a:rect b="b" l="l" r="r" t="t"/>
            <a:pathLst>
              <a:path extrusionOk="0" h="32607" w="75728">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7a5aa913bb4bf805_7256"/>
          <p:cNvSpPr/>
          <p:nvPr/>
        </p:nvSpPr>
        <p:spPr>
          <a:xfrm>
            <a:off x="17287350" y="5145526"/>
            <a:ext cx="692011" cy="692074"/>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7a5aa913bb4bf805_7256"/>
          <p:cNvSpPr/>
          <p:nvPr/>
        </p:nvSpPr>
        <p:spPr>
          <a:xfrm>
            <a:off x="16976744" y="3363296"/>
            <a:ext cx="360600" cy="360570"/>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7a5aa913bb4bf805_7256"/>
          <p:cNvSpPr/>
          <p:nvPr/>
        </p:nvSpPr>
        <p:spPr>
          <a:xfrm>
            <a:off x="-182800" y="4155444"/>
            <a:ext cx="692011" cy="692074"/>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7a5aa913bb4bf805_7256"/>
          <p:cNvSpPr/>
          <p:nvPr/>
        </p:nvSpPr>
        <p:spPr>
          <a:xfrm>
            <a:off x="1191450" y="2528422"/>
            <a:ext cx="477477" cy="477497"/>
          </a:xfrm>
          <a:custGeom>
            <a:rect b="b" l="l" r="r" t="t"/>
            <a:pathLst>
              <a:path extrusionOk="0" h="12011" w="12012">
                <a:moveTo>
                  <a:pt x="6008" y="1"/>
                </a:moveTo>
                <a:cubicBezTo>
                  <a:pt x="6008" y="1"/>
                  <a:pt x="6007" y="1"/>
                  <a:pt x="6006" y="1"/>
                </a:cubicBezTo>
                <a:cubicBezTo>
                  <a:pt x="2689" y="1"/>
                  <a:pt x="0" y="2690"/>
                  <a:pt x="0" y="6006"/>
                </a:cubicBezTo>
                <a:cubicBezTo>
                  <a:pt x="0" y="9323"/>
                  <a:pt x="2689" y="12011"/>
                  <a:pt x="6006" y="12011"/>
                </a:cubicBezTo>
                <a:cubicBezTo>
                  <a:pt x="9323" y="12011"/>
                  <a:pt x="12011" y="9323"/>
                  <a:pt x="12011" y="6006"/>
                </a:cubicBezTo>
                <a:cubicBezTo>
                  <a:pt x="12011" y="2690"/>
                  <a:pt x="9324" y="1"/>
                  <a:pt x="6008" y="1"/>
                </a:cubicBezTo>
                <a:close/>
              </a:path>
            </a:pathLst>
          </a:custGeom>
          <a:solidFill>
            <a:srgbClr val="4DAEA7">
              <a:alpha val="18431"/>
            </a:srgbClr>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g7a5aa913bb4bf805_7256"/>
          <p:cNvGrpSpPr/>
          <p:nvPr/>
        </p:nvGrpSpPr>
        <p:grpSpPr>
          <a:xfrm>
            <a:off x="1049467" y="4033359"/>
            <a:ext cx="390529" cy="390596"/>
            <a:chOff x="4372113" y="535000"/>
            <a:chExt cx="222600" cy="222600"/>
          </a:xfrm>
        </p:grpSpPr>
        <p:sp>
          <p:nvSpPr>
            <p:cNvPr id="142" name="Google Shape;142;g7a5aa913bb4bf805_7256"/>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7a5aa913bb4bf805_7256"/>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 name="Google Shape;144;g7a5aa913bb4bf805_7256"/>
          <p:cNvGrpSpPr/>
          <p:nvPr/>
        </p:nvGrpSpPr>
        <p:grpSpPr>
          <a:xfrm>
            <a:off x="16907895" y="1429489"/>
            <a:ext cx="445245" cy="445311"/>
            <a:chOff x="4372113" y="535000"/>
            <a:chExt cx="222600" cy="222600"/>
          </a:xfrm>
        </p:grpSpPr>
        <p:sp>
          <p:nvSpPr>
            <p:cNvPr id="145" name="Google Shape;145;g7a5aa913bb4bf805_7256"/>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7a5aa913bb4bf805_7256"/>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g7a5aa913bb4bf805_7256"/>
          <p:cNvGrpSpPr/>
          <p:nvPr/>
        </p:nvGrpSpPr>
        <p:grpSpPr>
          <a:xfrm>
            <a:off x="1912071" y="1291510"/>
            <a:ext cx="408159" cy="408182"/>
            <a:chOff x="4372113" y="535000"/>
            <a:chExt cx="222600" cy="222600"/>
          </a:xfrm>
        </p:grpSpPr>
        <p:sp>
          <p:nvSpPr>
            <p:cNvPr id="148" name="Google Shape;148;g7a5aa913bb4bf805_7256"/>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7a5aa913bb4bf805_7256"/>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g7a5aa913bb4bf805_7256"/>
          <p:cNvGrpSpPr/>
          <p:nvPr/>
        </p:nvGrpSpPr>
        <p:grpSpPr>
          <a:xfrm>
            <a:off x="16677496" y="4224306"/>
            <a:ext cx="360612" cy="360657"/>
            <a:chOff x="4372113" y="535000"/>
            <a:chExt cx="222600" cy="222600"/>
          </a:xfrm>
        </p:grpSpPr>
        <p:sp>
          <p:nvSpPr>
            <p:cNvPr id="151" name="Google Shape;151;g7a5aa913bb4bf805_7256"/>
            <p:cNvSpPr/>
            <p:nvPr/>
          </p:nvSpPr>
          <p:spPr>
            <a:xfrm rot="5400000">
              <a:off x="4372051" y="623200"/>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7a5aa913bb4bf805_7256"/>
            <p:cNvSpPr/>
            <p:nvPr/>
          </p:nvSpPr>
          <p:spPr>
            <a:xfrm>
              <a:off x="4372113" y="623263"/>
              <a:ext cx="222600" cy="46200"/>
            </a:xfrm>
            <a:prstGeom prst="roundRect">
              <a:avLst>
                <a:gd fmla="val 16667" name="adj"/>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153" name="Shape 153"/>
        <p:cNvGrpSpPr/>
        <p:nvPr/>
      </p:nvGrpSpPr>
      <p:grpSpPr>
        <a:xfrm>
          <a:off x="0" y="0"/>
          <a:ext cx="0" cy="0"/>
          <a:chOff x="0" y="0"/>
          <a:chExt cx="0" cy="0"/>
        </a:xfrm>
      </p:grpSpPr>
      <p:sp>
        <p:nvSpPr>
          <p:cNvPr id="154" name="Google Shape;154;g7a5aa913bb4bf805_7283"/>
          <p:cNvSpPr txBox="1"/>
          <p:nvPr>
            <p:ph type="title"/>
          </p:nvPr>
        </p:nvSpPr>
        <p:spPr>
          <a:xfrm>
            <a:off x="2096700" y="647800"/>
            <a:ext cx="14094600" cy="964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6600"/>
              <a:buFont typeface="Arial"/>
              <a:buNone/>
              <a:defRPr>
                <a:latin typeface="Arial"/>
                <a:ea typeface="Arial"/>
                <a:cs typeface="Arial"/>
                <a:sym typeface="Arial"/>
              </a:defRPr>
            </a:lvl1pPr>
            <a:lvl2pPr lvl="1" algn="l">
              <a:lnSpc>
                <a:spcPct val="100000"/>
              </a:lnSpc>
              <a:spcBef>
                <a:spcPts val="0"/>
              </a:spcBef>
              <a:spcAft>
                <a:spcPts val="0"/>
              </a:spcAft>
              <a:buSzPts val="1400"/>
              <a:buFont typeface="Arial"/>
              <a:buNone/>
              <a:defRPr>
                <a:latin typeface="Arial"/>
                <a:ea typeface="Arial"/>
                <a:cs typeface="Arial"/>
                <a:sym typeface="Arial"/>
              </a:defRPr>
            </a:lvl2pPr>
            <a:lvl3pPr lvl="2" algn="l">
              <a:lnSpc>
                <a:spcPct val="100000"/>
              </a:lnSpc>
              <a:spcBef>
                <a:spcPts val="0"/>
              </a:spcBef>
              <a:spcAft>
                <a:spcPts val="0"/>
              </a:spcAft>
              <a:buSzPts val="1400"/>
              <a:buFont typeface="Arial"/>
              <a:buNone/>
              <a:defRPr>
                <a:latin typeface="Arial"/>
                <a:ea typeface="Arial"/>
                <a:cs typeface="Arial"/>
                <a:sym typeface="Arial"/>
              </a:defRPr>
            </a:lvl3pPr>
            <a:lvl4pPr lvl="3" algn="l">
              <a:lnSpc>
                <a:spcPct val="100000"/>
              </a:lnSpc>
              <a:spcBef>
                <a:spcPts val="0"/>
              </a:spcBef>
              <a:spcAft>
                <a:spcPts val="0"/>
              </a:spcAft>
              <a:buSzPts val="1400"/>
              <a:buFont typeface="Arial"/>
              <a:buNone/>
              <a:defRPr>
                <a:latin typeface="Arial"/>
                <a:ea typeface="Arial"/>
                <a:cs typeface="Arial"/>
                <a:sym typeface="Arial"/>
              </a:defRPr>
            </a:lvl4pPr>
            <a:lvl5pPr lvl="4" algn="l">
              <a:lnSpc>
                <a:spcPct val="100000"/>
              </a:lnSpc>
              <a:spcBef>
                <a:spcPts val="0"/>
              </a:spcBef>
              <a:spcAft>
                <a:spcPts val="0"/>
              </a:spcAft>
              <a:buSzPts val="1400"/>
              <a:buFont typeface="Arial"/>
              <a:buNone/>
              <a:defRPr>
                <a:latin typeface="Arial"/>
                <a:ea typeface="Arial"/>
                <a:cs typeface="Arial"/>
                <a:sym typeface="Arial"/>
              </a:defRPr>
            </a:lvl5pPr>
            <a:lvl6pPr lvl="5" algn="l">
              <a:lnSpc>
                <a:spcPct val="100000"/>
              </a:lnSpc>
              <a:spcBef>
                <a:spcPts val="0"/>
              </a:spcBef>
              <a:spcAft>
                <a:spcPts val="0"/>
              </a:spcAft>
              <a:buSzPts val="1400"/>
              <a:buFont typeface="Arial"/>
              <a:buNone/>
              <a:defRPr>
                <a:latin typeface="Arial"/>
                <a:ea typeface="Arial"/>
                <a:cs typeface="Arial"/>
                <a:sym typeface="Arial"/>
              </a:defRPr>
            </a:lvl6pPr>
            <a:lvl7pPr lvl="6" algn="l">
              <a:lnSpc>
                <a:spcPct val="100000"/>
              </a:lnSpc>
              <a:spcBef>
                <a:spcPts val="0"/>
              </a:spcBef>
              <a:spcAft>
                <a:spcPts val="0"/>
              </a:spcAft>
              <a:buSzPts val="1400"/>
              <a:buFont typeface="Arial"/>
              <a:buNone/>
              <a:defRPr>
                <a:latin typeface="Arial"/>
                <a:ea typeface="Arial"/>
                <a:cs typeface="Arial"/>
                <a:sym typeface="Arial"/>
              </a:defRPr>
            </a:lvl7pPr>
            <a:lvl8pPr lvl="7" algn="l">
              <a:lnSpc>
                <a:spcPct val="100000"/>
              </a:lnSpc>
              <a:spcBef>
                <a:spcPts val="0"/>
              </a:spcBef>
              <a:spcAft>
                <a:spcPts val="0"/>
              </a:spcAft>
              <a:buSzPts val="1400"/>
              <a:buFont typeface="Arial"/>
              <a:buNone/>
              <a:defRPr>
                <a:latin typeface="Arial"/>
                <a:ea typeface="Arial"/>
                <a:cs typeface="Arial"/>
                <a:sym typeface="Arial"/>
              </a:defRPr>
            </a:lvl8pPr>
            <a:lvl9pPr lvl="8" algn="l">
              <a:lnSpc>
                <a:spcPct val="100000"/>
              </a:lnSpc>
              <a:spcBef>
                <a:spcPts val="0"/>
              </a:spcBef>
              <a:spcAft>
                <a:spcPts val="0"/>
              </a:spcAft>
              <a:buSzPts val="1400"/>
              <a:buFont typeface="Arial"/>
              <a:buNone/>
              <a:defRPr>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1257300" y="2738860"/>
            <a:ext cx="15773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 name="Google Shape;20;p4"/>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1247775" y="2565004"/>
            <a:ext cx="15773400" cy="42797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1247775" y="6885258"/>
            <a:ext cx="15773400" cy="22506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26" name="Google Shape;26;p5"/>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1257300" y="2738860"/>
            <a:ext cx="7772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 name="Google Shape;32;p6"/>
          <p:cNvSpPr txBox="1"/>
          <p:nvPr>
            <p:ph idx="2" type="body"/>
          </p:nvPr>
        </p:nvSpPr>
        <p:spPr>
          <a:xfrm>
            <a:off x="9258300" y="2738860"/>
            <a:ext cx="7772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 name="Google Shape;33;p6"/>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1259682"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1259683" y="2522134"/>
            <a:ext cx="7736681" cy="123605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39" name="Google Shape;39;p7"/>
          <p:cNvSpPr txBox="1"/>
          <p:nvPr>
            <p:ph idx="2" type="body"/>
          </p:nvPr>
        </p:nvSpPr>
        <p:spPr>
          <a:xfrm>
            <a:off x="1259683" y="3758193"/>
            <a:ext cx="7736681" cy="55277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0" name="Google Shape;40;p7"/>
          <p:cNvSpPr txBox="1"/>
          <p:nvPr>
            <p:ph idx="3" type="body"/>
          </p:nvPr>
        </p:nvSpPr>
        <p:spPr>
          <a:xfrm>
            <a:off x="9258300" y="2522134"/>
            <a:ext cx="7774782" cy="123605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1" name="Google Shape;41;p7"/>
          <p:cNvSpPr txBox="1"/>
          <p:nvPr>
            <p:ph idx="4" type="body"/>
          </p:nvPr>
        </p:nvSpPr>
        <p:spPr>
          <a:xfrm>
            <a:off x="9258300" y="3758193"/>
            <a:ext cx="7774782" cy="55277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2" name="Google Shape;42;p7"/>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259683" y="685906"/>
            <a:ext cx="5898356" cy="24006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7774782" y="1481367"/>
            <a:ext cx="9258300" cy="7311566"/>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57" name="Google Shape;57;p10"/>
          <p:cNvSpPr txBox="1"/>
          <p:nvPr>
            <p:ph idx="2" type="body"/>
          </p:nvPr>
        </p:nvSpPr>
        <p:spPr>
          <a:xfrm>
            <a:off x="1259683" y="3086576"/>
            <a:ext cx="5898356" cy="5718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58" name="Google Shape;58;p10"/>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259683" y="685906"/>
            <a:ext cx="5898356" cy="24006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7774782" y="1481367"/>
            <a:ext cx="9258300" cy="7311566"/>
          </a:xfrm>
          <a:prstGeom prst="rect">
            <a:avLst/>
          </a:prstGeom>
          <a:noFill/>
          <a:ln>
            <a:noFill/>
          </a:ln>
        </p:spPr>
      </p:sp>
      <p:sp>
        <p:nvSpPr>
          <p:cNvPr id="64" name="Google Shape;64;p11"/>
          <p:cNvSpPr txBox="1"/>
          <p:nvPr>
            <p:ph idx="1" type="body"/>
          </p:nvPr>
        </p:nvSpPr>
        <p:spPr>
          <a:xfrm>
            <a:off x="1259683" y="3086576"/>
            <a:ext cx="5898356" cy="5718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5" name="Google Shape;65;p11"/>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1257300" y="2738860"/>
            <a:ext cx="15773400" cy="6528015"/>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6057900" y="9535998"/>
            <a:ext cx="6172200" cy="54777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1d73d492868_3_2"/>
          <p:cNvPicPr preferRelativeResize="0"/>
          <p:nvPr/>
        </p:nvPicPr>
        <p:blipFill rotWithShape="1">
          <a:blip r:embed="rId3">
            <a:alphaModFix/>
          </a:blip>
          <a:srcRect b="49774" l="53264" r="9557" t="2272"/>
          <a:stretch/>
        </p:blipFill>
        <p:spPr>
          <a:xfrm>
            <a:off x="5416075" y="2445650"/>
            <a:ext cx="1662600" cy="2543100"/>
          </a:xfrm>
          <a:prstGeom prst="ellipse">
            <a:avLst/>
          </a:prstGeom>
          <a:noFill/>
          <a:ln>
            <a:noFill/>
          </a:ln>
        </p:spPr>
      </p:pic>
      <p:sp>
        <p:nvSpPr>
          <p:cNvPr id="160" name="Google Shape;160;g1d73d492868_3_2"/>
          <p:cNvSpPr/>
          <p:nvPr/>
        </p:nvSpPr>
        <p:spPr>
          <a:xfrm>
            <a:off x="774714" y="6372363"/>
            <a:ext cx="5265900" cy="483900"/>
          </a:xfrm>
          <a:prstGeom prst="roundRect">
            <a:avLst>
              <a:gd fmla="val 16667" name="adj"/>
            </a:avLst>
          </a:prstGeom>
          <a:solidFill>
            <a:srgbClr val="00B050"/>
          </a:solid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1" name="Google Shape;161;g1d73d492868_3_2"/>
          <p:cNvSpPr/>
          <p:nvPr/>
        </p:nvSpPr>
        <p:spPr>
          <a:xfrm>
            <a:off x="6431558" y="2067365"/>
            <a:ext cx="5265900" cy="483900"/>
          </a:xfrm>
          <a:prstGeom prst="roundRect">
            <a:avLst>
              <a:gd fmla="val 16667" name="adj"/>
            </a:avLst>
          </a:prstGeom>
          <a:solidFill>
            <a:srgbClr val="00B050"/>
          </a:solid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2" name="Google Shape;162;g1d73d492868_3_2"/>
          <p:cNvSpPr/>
          <p:nvPr/>
        </p:nvSpPr>
        <p:spPr>
          <a:xfrm>
            <a:off x="689501" y="4751815"/>
            <a:ext cx="5265900" cy="483900"/>
          </a:xfrm>
          <a:prstGeom prst="roundRect">
            <a:avLst>
              <a:gd fmla="val 16667" name="adj"/>
            </a:avLst>
          </a:prstGeom>
          <a:solidFill>
            <a:srgbClr val="00B050"/>
          </a:solid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3" name="Google Shape;163;g1d73d492868_3_2"/>
          <p:cNvSpPr/>
          <p:nvPr/>
        </p:nvSpPr>
        <p:spPr>
          <a:xfrm>
            <a:off x="689500" y="2056265"/>
            <a:ext cx="5265900" cy="483900"/>
          </a:xfrm>
          <a:prstGeom prst="roundRect">
            <a:avLst>
              <a:gd fmla="val 16667" name="adj"/>
            </a:avLst>
          </a:prstGeom>
          <a:solidFill>
            <a:srgbClr val="00B050"/>
          </a:solid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4" name="Google Shape;164;g1d73d492868_3_2"/>
          <p:cNvSpPr/>
          <p:nvPr/>
        </p:nvSpPr>
        <p:spPr>
          <a:xfrm>
            <a:off x="0" y="800991"/>
            <a:ext cx="18288000" cy="10050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5" name="Google Shape;165;g1d73d492868_3_2"/>
          <p:cNvSpPr txBox="1"/>
          <p:nvPr/>
        </p:nvSpPr>
        <p:spPr>
          <a:xfrm>
            <a:off x="640075" y="871100"/>
            <a:ext cx="15684600" cy="1169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Desenvolvimento de um guia de  caminhada para pacientes oncológicos hospitalizados submetidos a cirurgia torácica e abdominal. </a:t>
            </a:r>
            <a:endParaRPr b="1" i="0" sz="2000" u="none" cap="none" strike="noStrike">
              <a:solidFill>
                <a:schemeClr val="lt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100"/>
              <a:buFont typeface="Arial"/>
              <a:buNone/>
            </a:pPr>
            <a:r>
              <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 </a:t>
            </a:r>
            <a:endParaRPr b="1" i="0" sz="2000" u="none" cap="none" strike="noStrike">
              <a:solidFill>
                <a:schemeClr val="lt1"/>
              </a:solidFill>
              <a:latin typeface="Calibri"/>
              <a:ea typeface="Calibri"/>
              <a:cs typeface="Calibri"/>
              <a:sym typeface="Calibri"/>
            </a:endParaRPr>
          </a:p>
        </p:txBody>
      </p:sp>
      <p:sp>
        <p:nvSpPr>
          <p:cNvPr id="166" name="Google Shape;166;g1d73d492868_3_2"/>
          <p:cNvSpPr txBox="1"/>
          <p:nvPr/>
        </p:nvSpPr>
        <p:spPr>
          <a:xfrm>
            <a:off x="640075" y="1257150"/>
            <a:ext cx="647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M. P. R. Barbosa; I. S. O. Ferrari; T. R. Rodrigues. </a:t>
            </a:r>
            <a:endParaRPr b="0" i="0" sz="2400" u="none" cap="none" strike="noStrike">
              <a:solidFill>
                <a:schemeClr val="dk1"/>
              </a:solidFill>
              <a:latin typeface="Calibri"/>
              <a:ea typeface="Calibri"/>
              <a:cs typeface="Calibri"/>
              <a:sym typeface="Calibri"/>
            </a:endParaRPr>
          </a:p>
        </p:txBody>
      </p:sp>
      <p:sp>
        <p:nvSpPr>
          <p:cNvPr id="167" name="Google Shape;167;g1d73d492868_3_2"/>
          <p:cNvSpPr/>
          <p:nvPr/>
        </p:nvSpPr>
        <p:spPr>
          <a:xfrm>
            <a:off x="16962120" y="800991"/>
            <a:ext cx="1326000" cy="1005000"/>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8" name="Google Shape;168;g1d73d492868_3_2"/>
          <p:cNvSpPr/>
          <p:nvPr/>
        </p:nvSpPr>
        <p:spPr>
          <a:xfrm>
            <a:off x="16497300" y="800991"/>
            <a:ext cx="464700" cy="10050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69" name="Google Shape;169;g1d73d492868_3_2"/>
          <p:cNvSpPr txBox="1"/>
          <p:nvPr/>
        </p:nvSpPr>
        <p:spPr>
          <a:xfrm>
            <a:off x="640080" y="2078469"/>
            <a:ext cx="543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INTRODUÇÃO</a:t>
            </a:r>
            <a:endParaRPr b="1" i="0" sz="2400" u="none" cap="none" strike="noStrike">
              <a:solidFill>
                <a:schemeClr val="lt1"/>
              </a:solidFill>
              <a:latin typeface="Calibri"/>
              <a:ea typeface="Calibri"/>
              <a:cs typeface="Calibri"/>
              <a:sym typeface="Calibri"/>
            </a:endParaRPr>
          </a:p>
        </p:txBody>
      </p:sp>
      <p:sp>
        <p:nvSpPr>
          <p:cNvPr id="170" name="Google Shape;170;g1d73d492868_3_2"/>
          <p:cNvSpPr txBox="1"/>
          <p:nvPr/>
        </p:nvSpPr>
        <p:spPr>
          <a:xfrm>
            <a:off x="640075" y="2601700"/>
            <a:ext cx="4975500" cy="1923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Um dos recursos utilizados para reabilitação dos pacientes é a caminhada, de fácil a moderada execução dependendo da condição clínica do paciente e recomendação médica,   além de se tratar de um recurso de baixo custo para o hospital</a:t>
            </a:r>
            <a:r>
              <a:rPr b="0" baseline="30000" i="0" lang="en-US" sz="1700" u="none" cap="none" strike="noStrike">
                <a:solidFill>
                  <a:schemeClr val="dk1"/>
                </a:solidFill>
                <a:latin typeface="Calibri"/>
                <a:ea typeface="Calibri"/>
                <a:cs typeface="Calibri"/>
                <a:sym typeface="Calibri"/>
              </a:rPr>
              <a:t>1</a:t>
            </a:r>
            <a:r>
              <a:rPr b="0" i="0" lang="en-US" sz="17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171" name="Google Shape;171;g1d73d492868_3_2"/>
          <p:cNvSpPr txBox="1"/>
          <p:nvPr/>
        </p:nvSpPr>
        <p:spPr>
          <a:xfrm>
            <a:off x="689491" y="4764869"/>
            <a:ext cx="5436300" cy="45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OBJETIVO</a:t>
            </a:r>
            <a:endParaRPr b="1" i="0" sz="2400" u="none" cap="none" strike="noStrike">
              <a:solidFill>
                <a:schemeClr val="lt1"/>
              </a:solidFill>
              <a:latin typeface="Calibri"/>
              <a:ea typeface="Calibri"/>
              <a:cs typeface="Calibri"/>
              <a:sym typeface="Calibri"/>
            </a:endParaRPr>
          </a:p>
        </p:txBody>
      </p:sp>
      <p:sp>
        <p:nvSpPr>
          <p:cNvPr id="172" name="Google Shape;172;g1d73d492868_3_2"/>
          <p:cNvSpPr txBox="1"/>
          <p:nvPr/>
        </p:nvSpPr>
        <p:spPr>
          <a:xfrm>
            <a:off x="673325" y="5225613"/>
            <a:ext cx="5416200" cy="1188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Arial"/>
              <a:buNone/>
            </a:pPr>
            <a:r>
              <a:rPr b="0" i="0" lang="en-US" sz="1600" u="none" cap="none" strike="noStrike">
                <a:solidFill>
                  <a:schemeClr val="dk1"/>
                </a:solidFill>
                <a:latin typeface="Times New Roman"/>
                <a:ea typeface="Times New Roman"/>
                <a:cs typeface="Times New Roman"/>
                <a:sym typeface="Times New Roman"/>
              </a:rPr>
              <a:t>Desenvolver um guia de caminhada específico para pacientes com câncer  de tórax e abdome no ambiente hospitalar.</a:t>
            </a:r>
            <a:endParaRPr b="0" i="0" sz="1600" u="none" cap="none" strike="noStrike">
              <a:solidFill>
                <a:schemeClr val="dk1"/>
              </a:solidFill>
              <a:latin typeface="Calibri"/>
              <a:ea typeface="Calibri"/>
              <a:cs typeface="Calibri"/>
              <a:sym typeface="Calibri"/>
            </a:endParaRPr>
          </a:p>
        </p:txBody>
      </p:sp>
      <p:sp>
        <p:nvSpPr>
          <p:cNvPr id="173" name="Google Shape;173;g1d73d492868_3_2"/>
          <p:cNvSpPr txBox="1"/>
          <p:nvPr/>
        </p:nvSpPr>
        <p:spPr>
          <a:xfrm>
            <a:off x="689491" y="6372377"/>
            <a:ext cx="543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MÉTODOS</a:t>
            </a:r>
            <a:endParaRPr b="1" i="0" sz="2400" u="none" cap="none" strike="noStrike">
              <a:solidFill>
                <a:schemeClr val="lt1"/>
              </a:solidFill>
              <a:latin typeface="Calibri"/>
              <a:ea typeface="Calibri"/>
              <a:cs typeface="Calibri"/>
              <a:sym typeface="Calibri"/>
            </a:endParaRPr>
          </a:p>
        </p:txBody>
      </p:sp>
      <p:sp>
        <p:nvSpPr>
          <p:cNvPr id="174" name="Google Shape;174;g1d73d492868_3_2"/>
          <p:cNvSpPr txBox="1"/>
          <p:nvPr/>
        </p:nvSpPr>
        <p:spPr>
          <a:xfrm>
            <a:off x="551075" y="6943565"/>
            <a:ext cx="5436300" cy="1670100"/>
          </a:xfrm>
          <a:prstGeom prst="rect">
            <a:avLst/>
          </a:prstGeom>
          <a:noFill/>
          <a:ln>
            <a:noFill/>
          </a:ln>
        </p:spPr>
        <p:txBody>
          <a:bodyPr anchorCtr="0" anchor="t" bIns="45700" lIns="91425" spcFirstLastPara="1" rIns="91425" wrap="square" tIns="45700">
            <a:spAutoFit/>
          </a:bodyPr>
          <a:lstStyle/>
          <a:p>
            <a:pPr indent="-336550" lvl="0" marL="457200" marR="0" rtl="0" algn="just">
              <a:lnSpc>
                <a:spcPct val="15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Revisão de literatura</a:t>
            </a:r>
            <a:endParaRPr b="0" i="0" sz="1700" u="none" cap="none" strike="noStrike">
              <a:solidFill>
                <a:schemeClr val="dk1"/>
              </a:solidFill>
              <a:latin typeface="Calibri"/>
              <a:ea typeface="Calibri"/>
              <a:cs typeface="Calibri"/>
              <a:sym typeface="Calibri"/>
            </a:endParaRPr>
          </a:p>
          <a:p>
            <a:pPr indent="-336550" lvl="0" marL="457200" marR="0" rtl="0" algn="just">
              <a:lnSpc>
                <a:spcPct val="150000"/>
              </a:lnSpc>
              <a:spcBef>
                <a:spcPts val="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Pergunta PICOt: “A caminhada influencia na recuperação de pacientes oncológicos com câncer de abdome e tórax hospitalizados?”</a:t>
            </a:r>
            <a:endParaRPr b="0" i="0" sz="1700" u="none" cap="none" strike="noStrike">
              <a:solidFill>
                <a:schemeClr val="dk1"/>
              </a:solidFill>
              <a:latin typeface="Calibri"/>
              <a:ea typeface="Calibri"/>
              <a:cs typeface="Calibri"/>
              <a:sym typeface="Calibri"/>
            </a:endParaRPr>
          </a:p>
        </p:txBody>
      </p:sp>
      <p:sp>
        <p:nvSpPr>
          <p:cNvPr id="175" name="Google Shape;175;g1d73d492868_3_2"/>
          <p:cNvSpPr txBox="1"/>
          <p:nvPr/>
        </p:nvSpPr>
        <p:spPr>
          <a:xfrm>
            <a:off x="6483923" y="2078444"/>
            <a:ext cx="543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RESULTADOS </a:t>
            </a:r>
            <a:endParaRPr b="1" i="0" sz="2400" u="none" cap="none" strike="noStrike">
              <a:solidFill>
                <a:schemeClr val="lt1"/>
              </a:solidFill>
              <a:latin typeface="Calibri"/>
              <a:ea typeface="Calibri"/>
              <a:cs typeface="Calibri"/>
              <a:sym typeface="Calibri"/>
            </a:endParaRPr>
          </a:p>
        </p:txBody>
      </p:sp>
      <p:sp>
        <p:nvSpPr>
          <p:cNvPr id="176" name="Google Shape;176;g1d73d492868_3_2"/>
          <p:cNvSpPr txBox="1"/>
          <p:nvPr/>
        </p:nvSpPr>
        <p:spPr>
          <a:xfrm>
            <a:off x="6855625" y="5601600"/>
            <a:ext cx="4692600" cy="3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Elaboração do manual baseado nos artigos:</a:t>
            </a:r>
            <a:endParaRPr b="1" i="0" sz="1700" u="none" cap="none" strike="noStrike">
              <a:solidFill>
                <a:schemeClr val="dk1"/>
              </a:solidFill>
              <a:latin typeface="Calibri"/>
              <a:ea typeface="Calibri"/>
              <a:cs typeface="Calibri"/>
              <a:sym typeface="Calibri"/>
            </a:endParaRPr>
          </a:p>
        </p:txBody>
      </p:sp>
      <p:sp>
        <p:nvSpPr>
          <p:cNvPr id="177" name="Google Shape;177;g1d73d492868_3_2"/>
          <p:cNvSpPr txBox="1"/>
          <p:nvPr/>
        </p:nvSpPr>
        <p:spPr>
          <a:xfrm>
            <a:off x="12327200" y="8309300"/>
            <a:ext cx="5717400" cy="14007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Elaboramos um guia de caminhada específico para pacientes com câncer  de tórax e abdome no ambiente hospitalar, um material educativo, estruturado com informações sobre benefícios e critérios de segurança,  que visa reduzir o imobilismo durante a internação hospitalar. </a:t>
            </a:r>
            <a:endParaRPr b="0" i="0" sz="1400" u="none" cap="none" strike="noStrike">
              <a:solidFill>
                <a:schemeClr val="dk1"/>
              </a:solidFill>
              <a:latin typeface="Calibri"/>
              <a:ea typeface="Calibri"/>
              <a:cs typeface="Calibri"/>
              <a:sym typeface="Calibri"/>
            </a:endParaRPr>
          </a:p>
        </p:txBody>
      </p:sp>
      <p:sp>
        <p:nvSpPr>
          <p:cNvPr id="178" name="Google Shape;178;g1d73d492868_3_2"/>
          <p:cNvSpPr/>
          <p:nvPr/>
        </p:nvSpPr>
        <p:spPr>
          <a:xfrm>
            <a:off x="12454875" y="9831600"/>
            <a:ext cx="5436300" cy="354000"/>
          </a:xfrm>
          <a:prstGeom prst="roundRect">
            <a:avLst>
              <a:gd fmla="val 16667" name="adj"/>
            </a:avLst>
          </a:prstGeom>
          <a:no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79" name="Google Shape;179;g1d73d492868_3_2"/>
          <p:cNvSpPr txBox="1"/>
          <p:nvPr/>
        </p:nvSpPr>
        <p:spPr>
          <a:xfrm>
            <a:off x="12455525" y="9831600"/>
            <a:ext cx="5265900" cy="38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600"/>
              <a:buFont typeface="Arial"/>
              <a:buNone/>
            </a:pPr>
            <a:r>
              <a:rPr b="1" i="0" lang="en-US" sz="600" u="none" cap="none" strike="noStrike">
                <a:solidFill>
                  <a:schemeClr val="dk1"/>
                </a:solidFill>
                <a:latin typeface="Calibri"/>
                <a:ea typeface="Calibri"/>
                <a:cs typeface="Calibri"/>
                <a:sym typeface="Calibri"/>
              </a:rPr>
              <a:t>Referências: </a:t>
            </a:r>
            <a:endParaRPr b="1" i="0" sz="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Calibri"/>
                <a:ea typeface="Calibri"/>
                <a:cs typeface="Calibri"/>
                <a:sym typeface="Calibri"/>
              </a:rPr>
              <a:t>1 - </a:t>
            </a:r>
            <a:r>
              <a:rPr b="0" i="0" lang="en-US" sz="600" u="none" cap="none" strike="noStrike">
                <a:solidFill>
                  <a:srgbClr val="303030"/>
                </a:solidFill>
                <a:latin typeface="Calibri"/>
                <a:ea typeface="Calibri"/>
                <a:cs typeface="Calibri"/>
                <a:sym typeface="Calibri"/>
              </a:rPr>
              <a:t>Kuhn B, Moussalle LD, Lukrafka JL, Penna GB, Soares Júnior AO. Evaluation of the functional capacity and quality of life of children and adolescents during and after cancer treatment. Rev Paul Pediatr. 2021;40:e2020127. Published 2021 Sep 1. doi: 10.1590/1984-0462/2022/40/2020127. </a:t>
            </a:r>
            <a:endParaRPr b="0" i="0" sz="600" u="none" cap="none" strike="noStrike">
              <a:solidFill>
                <a:schemeClr val="dk1"/>
              </a:solidFill>
              <a:latin typeface="Calibri"/>
              <a:ea typeface="Calibri"/>
              <a:cs typeface="Calibri"/>
              <a:sym typeface="Calibri"/>
            </a:endParaRPr>
          </a:p>
        </p:txBody>
      </p:sp>
      <p:sp>
        <p:nvSpPr>
          <p:cNvPr id="180" name="Google Shape;180;g1d73d492868_3_2"/>
          <p:cNvSpPr/>
          <p:nvPr/>
        </p:nvSpPr>
        <p:spPr>
          <a:xfrm>
            <a:off x="15227439" y="112498"/>
            <a:ext cx="3004500" cy="615600"/>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lt1"/>
                </a:solidFill>
                <a:latin typeface="Calibri"/>
                <a:ea typeface="Calibri"/>
                <a:cs typeface="Calibri"/>
                <a:sym typeface="Calibri"/>
              </a:rPr>
              <a:t>Encontro de Ciência e Inovação 2023</a:t>
            </a:r>
            <a:endParaRPr b="1" i="0" sz="1700" u="none" cap="none" strike="noStrike">
              <a:solidFill>
                <a:schemeClr val="lt1"/>
              </a:solidFill>
              <a:latin typeface="Calibri"/>
              <a:ea typeface="Calibri"/>
              <a:cs typeface="Calibri"/>
              <a:sym typeface="Calibri"/>
            </a:endParaRPr>
          </a:p>
        </p:txBody>
      </p:sp>
      <p:pic>
        <p:nvPicPr>
          <p:cNvPr descr="C:\Users\25496\Downloads\ACC - Assinaturas versão horizontal_RGB (2).png" id="181" name="Google Shape;181;g1d73d492868_3_2"/>
          <p:cNvPicPr preferRelativeResize="0"/>
          <p:nvPr/>
        </p:nvPicPr>
        <p:blipFill rotWithShape="1">
          <a:blip r:embed="rId4">
            <a:alphaModFix/>
          </a:blip>
          <a:srcRect b="0" l="0" r="0" t="0"/>
          <a:stretch/>
        </p:blipFill>
        <p:spPr>
          <a:xfrm>
            <a:off x="0" y="72311"/>
            <a:ext cx="5416063" cy="641567"/>
          </a:xfrm>
          <a:prstGeom prst="rect">
            <a:avLst/>
          </a:prstGeom>
          <a:noFill/>
          <a:ln>
            <a:noFill/>
          </a:ln>
        </p:spPr>
      </p:pic>
      <p:pic>
        <p:nvPicPr>
          <p:cNvPr id="182" name="Google Shape;182;g1d73d492868_3_2"/>
          <p:cNvPicPr preferRelativeResize="0"/>
          <p:nvPr/>
        </p:nvPicPr>
        <p:blipFill rotWithShape="1">
          <a:blip r:embed="rId5">
            <a:alphaModFix/>
          </a:blip>
          <a:srcRect b="0" l="12473" r="12920" t="26486"/>
          <a:stretch/>
        </p:blipFill>
        <p:spPr>
          <a:xfrm flipH="1" rot="13">
            <a:off x="12389100" y="5034880"/>
            <a:ext cx="2736000" cy="2650539"/>
          </a:xfrm>
          <a:prstGeom prst="rect">
            <a:avLst/>
          </a:prstGeom>
          <a:noFill/>
          <a:ln>
            <a:noFill/>
          </a:ln>
        </p:spPr>
      </p:pic>
      <p:pic>
        <p:nvPicPr>
          <p:cNvPr id="183" name="Google Shape;183;g1d73d492868_3_2"/>
          <p:cNvPicPr preferRelativeResize="0"/>
          <p:nvPr/>
        </p:nvPicPr>
        <p:blipFill rotWithShape="1">
          <a:blip r:embed="rId6">
            <a:alphaModFix/>
          </a:blip>
          <a:srcRect b="22154" l="0" r="0" t="0"/>
          <a:stretch/>
        </p:blipFill>
        <p:spPr>
          <a:xfrm>
            <a:off x="7233325" y="2744300"/>
            <a:ext cx="4464125" cy="2710500"/>
          </a:xfrm>
          <a:prstGeom prst="rect">
            <a:avLst/>
          </a:prstGeom>
          <a:noFill/>
          <a:ln>
            <a:noFill/>
          </a:ln>
        </p:spPr>
      </p:pic>
      <p:sp>
        <p:nvSpPr>
          <p:cNvPr id="184" name="Google Shape;184;g1d73d492868_3_2"/>
          <p:cNvSpPr/>
          <p:nvPr/>
        </p:nvSpPr>
        <p:spPr>
          <a:xfrm>
            <a:off x="12364151" y="7769301"/>
            <a:ext cx="5265900" cy="483900"/>
          </a:xfrm>
          <a:prstGeom prst="roundRect">
            <a:avLst>
              <a:gd fmla="val 16667" name="adj"/>
            </a:avLst>
          </a:prstGeom>
          <a:solidFill>
            <a:srgbClr val="00B050"/>
          </a:solidFill>
          <a:ln cap="flat" cmpd="sng" w="412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85" name="Google Shape;185;g1d73d492868_3_2"/>
          <p:cNvSpPr txBox="1"/>
          <p:nvPr/>
        </p:nvSpPr>
        <p:spPr>
          <a:xfrm>
            <a:off x="12454863" y="7769291"/>
            <a:ext cx="5436300" cy="45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CONCLUSÃO </a:t>
            </a:r>
            <a:endParaRPr b="1" i="0" sz="2400" u="none" cap="none" strike="noStrike">
              <a:solidFill>
                <a:schemeClr val="lt1"/>
              </a:solidFill>
              <a:latin typeface="Calibri"/>
              <a:ea typeface="Calibri"/>
              <a:cs typeface="Calibri"/>
              <a:sym typeface="Calibri"/>
            </a:endParaRPr>
          </a:p>
        </p:txBody>
      </p:sp>
      <p:sp>
        <p:nvSpPr>
          <p:cNvPr id="186" name="Google Shape;186;g1d73d492868_3_2"/>
          <p:cNvSpPr txBox="1"/>
          <p:nvPr/>
        </p:nvSpPr>
        <p:spPr>
          <a:xfrm>
            <a:off x="6558776" y="5957650"/>
            <a:ext cx="5717400" cy="2493600"/>
          </a:xfrm>
          <a:prstGeom prst="rect">
            <a:avLst/>
          </a:prstGeom>
          <a:noFill/>
          <a:ln>
            <a:noFill/>
          </a:ln>
        </p:spPr>
        <p:txBody>
          <a:bodyPr anchorCtr="0" anchor="t" bIns="91425" lIns="91425" spcFirstLastPara="1" rIns="91425" wrap="square" tIns="91425">
            <a:spAutoFit/>
          </a:bodyPr>
          <a:lstStyle/>
          <a:p>
            <a:pPr indent="-292100" lvl="0" marL="457200" marR="0" rtl="0" algn="just">
              <a:lnSpc>
                <a:spcPct val="150000"/>
              </a:lnSpc>
              <a:spcBef>
                <a:spcPts val="0"/>
              </a:spcBef>
              <a:spcAft>
                <a:spcPts val="0"/>
              </a:spcAft>
              <a:buClr>
                <a:schemeClr val="dk1"/>
              </a:buClr>
              <a:buSzPts val="1000"/>
              <a:buFont typeface="Calibri"/>
              <a:buChar char="●"/>
            </a:pPr>
            <a:r>
              <a:rPr b="1" i="0" lang="en-US" sz="1000" u="none" cap="none" strike="noStrike">
                <a:solidFill>
                  <a:schemeClr val="dk1"/>
                </a:solidFill>
                <a:latin typeface="Calibri"/>
                <a:ea typeface="Calibri"/>
                <a:cs typeface="Calibri"/>
                <a:sym typeface="Calibri"/>
              </a:rPr>
              <a:t>Conscientização</a:t>
            </a:r>
            <a:endParaRPr b="1" i="0" sz="1000" u="none" cap="none" strike="noStrike">
              <a:solidFill>
                <a:schemeClr val="dk1"/>
              </a:solidFill>
              <a:latin typeface="Calibri"/>
              <a:ea typeface="Calibri"/>
              <a:cs typeface="Calibri"/>
              <a:sym typeface="Calibri"/>
            </a:endParaRPr>
          </a:p>
          <a:p>
            <a:pPr indent="-292100" lvl="0" marL="457200" marR="0" rtl="0" algn="just">
              <a:lnSpc>
                <a:spcPct val="150000"/>
              </a:lnSpc>
              <a:spcBef>
                <a:spcPts val="0"/>
              </a:spcBef>
              <a:spcAft>
                <a:spcPts val="0"/>
              </a:spcAft>
              <a:buClr>
                <a:schemeClr val="dk1"/>
              </a:buClr>
              <a:buSzPts val="1000"/>
              <a:buFont typeface="Calibri"/>
              <a:buChar char="●"/>
            </a:pPr>
            <a:r>
              <a:rPr b="1" i="0" lang="en-US" sz="1000" u="none" cap="none" strike="noStrike">
                <a:solidFill>
                  <a:schemeClr val="dk1"/>
                </a:solidFill>
                <a:latin typeface="Calibri"/>
                <a:ea typeface="Calibri"/>
                <a:cs typeface="Calibri"/>
                <a:sym typeface="Calibri"/>
              </a:rPr>
              <a:t>Critérios de segurança - Contraindicações relativas e absolutas</a:t>
            </a:r>
            <a:endParaRPr b="1" i="0" sz="1000" u="none" cap="none" strike="noStrike">
              <a:solidFill>
                <a:schemeClr val="dk1"/>
              </a:solidFill>
              <a:latin typeface="Calibri"/>
              <a:ea typeface="Calibri"/>
              <a:cs typeface="Calibri"/>
              <a:sym typeface="Calibri"/>
            </a:endParaRPr>
          </a:p>
          <a:p>
            <a:pPr indent="-292100" lvl="0" marL="457200" marR="0" rtl="0" algn="just">
              <a:lnSpc>
                <a:spcPct val="150000"/>
              </a:lnSpc>
              <a:spcBef>
                <a:spcPts val="0"/>
              </a:spcBef>
              <a:spcAft>
                <a:spcPts val="0"/>
              </a:spcAft>
              <a:buClr>
                <a:schemeClr val="dk1"/>
              </a:buClr>
              <a:buSzPts val="1000"/>
              <a:buFont typeface="Calibri"/>
              <a:buAutoNum type="arabicPeriod"/>
            </a:pPr>
            <a:r>
              <a:rPr b="1" i="0" lang="en-US" sz="1000" u="none" cap="none" strike="noStrike">
                <a:solidFill>
                  <a:schemeClr val="dk1"/>
                </a:solidFill>
                <a:latin typeface="Calibri"/>
                <a:ea typeface="Calibri"/>
                <a:cs typeface="Calibri"/>
                <a:sym typeface="Calibri"/>
              </a:rPr>
              <a:t>Quadro algico - Contraindicação relativa</a:t>
            </a:r>
            <a:endParaRPr b="1" i="0" sz="10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292100" lvl="0" marL="457200" marR="0" rtl="0" algn="just">
              <a:lnSpc>
                <a:spcPct val="150000"/>
              </a:lnSpc>
              <a:spcBef>
                <a:spcPts val="0"/>
              </a:spcBef>
              <a:spcAft>
                <a:spcPts val="0"/>
              </a:spcAft>
              <a:buClr>
                <a:schemeClr val="dk1"/>
              </a:buClr>
              <a:buSzPts val="1000"/>
              <a:buFont typeface="Calibri"/>
              <a:buAutoNum type="arabicPeriod"/>
            </a:pPr>
            <a:r>
              <a:rPr b="1" i="0" lang="en-US" sz="1000" u="none" cap="none" strike="noStrike">
                <a:solidFill>
                  <a:schemeClr val="dk1"/>
                </a:solidFill>
                <a:latin typeface="Calibri"/>
                <a:ea typeface="Calibri"/>
                <a:cs typeface="Calibri"/>
                <a:sym typeface="Calibri"/>
              </a:rPr>
              <a:t>Nível de cansaço - Contraindicação relativa</a:t>
            </a:r>
            <a:endParaRPr b="1" i="0" sz="1000" u="none" cap="none" strike="noStrike">
              <a:solidFill>
                <a:schemeClr val="dk1"/>
              </a:solidFill>
              <a:latin typeface="Calibri"/>
              <a:ea typeface="Calibri"/>
              <a:cs typeface="Calibri"/>
              <a:sym typeface="Calibri"/>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87" name="Google Shape;187;g1d73d492868_3_2"/>
          <p:cNvSpPr txBox="1"/>
          <p:nvPr/>
        </p:nvSpPr>
        <p:spPr>
          <a:xfrm>
            <a:off x="12314325" y="4464400"/>
            <a:ext cx="5717400" cy="6465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50000"/>
              </a:lnSpc>
              <a:spcBef>
                <a:spcPts val="0"/>
              </a:spcBef>
              <a:spcAft>
                <a:spcPts val="0"/>
              </a:spcAft>
              <a:buClr>
                <a:schemeClr val="dk1"/>
              </a:buClr>
              <a:buSzPts val="1000"/>
              <a:buFont typeface="Calibri"/>
              <a:buChar char="●"/>
            </a:pPr>
            <a:r>
              <a:rPr b="1" i="0" lang="en-US" sz="1000" u="none" cap="none" strike="noStrike">
                <a:solidFill>
                  <a:schemeClr val="dk1"/>
                </a:solidFill>
                <a:latin typeface="Calibri"/>
                <a:ea typeface="Calibri"/>
                <a:cs typeface="Calibri"/>
                <a:sym typeface="Calibri"/>
              </a:rPr>
              <a:t>Cuidados durante a caminhada</a:t>
            </a:r>
            <a:endParaRPr b="1" i="0" sz="1000" u="none" cap="none" strike="noStrike">
              <a:solidFill>
                <a:schemeClr val="dk1"/>
              </a:solidFill>
              <a:latin typeface="Calibri"/>
              <a:ea typeface="Calibri"/>
              <a:cs typeface="Calibri"/>
              <a:sym typeface="Calibri"/>
            </a:endParaRPr>
          </a:p>
          <a:p>
            <a:pPr indent="-292100" lvl="0" marL="457200" marR="0" rtl="0" algn="l">
              <a:lnSpc>
                <a:spcPct val="150000"/>
              </a:lnSpc>
              <a:spcBef>
                <a:spcPts val="0"/>
              </a:spcBef>
              <a:spcAft>
                <a:spcPts val="0"/>
              </a:spcAft>
              <a:buClr>
                <a:schemeClr val="dk1"/>
              </a:buClr>
              <a:buSzPts val="1000"/>
              <a:buFont typeface="Calibri"/>
              <a:buChar char="●"/>
            </a:pPr>
            <a:r>
              <a:rPr b="1" i="0" lang="en-US" sz="1000" u="none" cap="none" strike="noStrike">
                <a:solidFill>
                  <a:schemeClr val="dk1"/>
                </a:solidFill>
                <a:latin typeface="Calibri"/>
                <a:ea typeface="Calibri"/>
                <a:cs typeface="Calibri"/>
                <a:sym typeface="Calibri"/>
              </a:rPr>
              <a:t>Recomendações da caminhada</a:t>
            </a:r>
            <a:endParaRPr b="1" i="0" sz="1000" u="none" cap="none" strike="noStrike">
              <a:solidFill>
                <a:schemeClr val="dk1"/>
              </a:solidFill>
              <a:latin typeface="Calibri"/>
              <a:ea typeface="Calibri"/>
              <a:cs typeface="Calibri"/>
              <a:sym typeface="Calibri"/>
            </a:endParaRPr>
          </a:p>
        </p:txBody>
      </p:sp>
      <p:sp>
        <p:nvSpPr>
          <p:cNvPr descr="Timeline background shape" id="188" name="Google Shape;188;g1d73d492868_3_2"/>
          <p:cNvSpPr/>
          <p:nvPr/>
        </p:nvSpPr>
        <p:spPr>
          <a:xfrm>
            <a:off x="4056449" y="8562349"/>
            <a:ext cx="2451300" cy="537600"/>
          </a:xfrm>
          <a:prstGeom prst="homePlate">
            <a:avLst>
              <a:gd fmla="val 50000" name="adj"/>
            </a:avLst>
          </a:prstGeom>
          <a:solidFill>
            <a:srgbClr val="B6D7A8"/>
          </a:solidFill>
          <a:ln>
            <a:noFill/>
          </a:ln>
        </p:spPr>
        <p:txBody>
          <a:bodyPr anchorCtr="0" anchor="ctr" bIns="182850" lIns="182850" spcFirstLastPara="1" rIns="182850" wrap="square" tIns="182850">
            <a:noAutofit/>
          </a:bodyPr>
          <a:lstStyle/>
          <a:p>
            <a:pPr indent="0" lvl="0" marL="45720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Artigos sem limite de data, ensaios clínicos, revisões sistemáticas, coorte, guidelines.</a:t>
            </a:r>
            <a:endParaRPr b="0" i="0" sz="800" u="none" cap="none" strike="noStrike">
              <a:solidFill>
                <a:srgbClr val="000000"/>
              </a:solidFill>
              <a:latin typeface="Arial"/>
              <a:ea typeface="Arial"/>
              <a:cs typeface="Arial"/>
              <a:sym typeface="Arial"/>
            </a:endParaRPr>
          </a:p>
        </p:txBody>
      </p:sp>
      <p:sp>
        <p:nvSpPr>
          <p:cNvPr descr="Timeline background shape" id="189" name="Google Shape;189;g1d73d492868_3_2"/>
          <p:cNvSpPr/>
          <p:nvPr/>
        </p:nvSpPr>
        <p:spPr>
          <a:xfrm>
            <a:off x="4056449" y="9072399"/>
            <a:ext cx="2451300" cy="537600"/>
          </a:xfrm>
          <a:prstGeom prst="homePlate">
            <a:avLst>
              <a:gd fmla="val 50000" name="adj"/>
            </a:avLst>
          </a:prstGeom>
          <a:solidFill>
            <a:srgbClr val="B6D7A8"/>
          </a:solidFill>
          <a:ln>
            <a:noFill/>
          </a:ln>
        </p:spPr>
        <p:txBody>
          <a:bodyPr anchorCtr="0" anchor="ctr" bIns="182850" lIns="182850" spcFirstLastPara="1" rIns="182850" wrap="square" tIns="182850">
            <a:noAutofit/>
          </a:bodyPr>
          <a:lstStyle/>
          <a:p>
            <a:pPr indent="0" lvl="0" marL="457200" marR="0" rtl="0" algn="ctr">
              <a:lnSpc>
                <a:spcPct val="150000"/>
              </a:lnSpc>
              <a:spcBef>
                <a:spcPts val="0"/>
              </a:spcBef>
              <a:spcAft>
                <a:spcPts val="0"/>
              </a:spcAft>
              <a:buClr>
                <a:schemeClr val="dk1"/>
              </a:buClr>
              <a:buSzPts val="1100"/>
              <a:buFont typeface="Arial"/>
              <a:buNone/>
            </a:pPr>
            <a:r>
              <a:rPr b="0" i="0" lang="en-US" sz="800" u="none" cap="none" strike="noStrike">
                <a:solidFill>
                  <a:schemeClr val="dk1"/>
                </a:solidFill>
                <a:latin typeface="Calibri"/>
                <a:ea typeface="Calibri"/>
                <a:cs typeface="Calibri"/>
                <a:sym typeface="Calibri"/>
              </a:rPr>
              <a:t>Artigos que não descrevem a caminhada.</a:t>
            </a:r>
            <a:endParaRPr b="0" i="0" sz="900" u="none" cap="none" strike="noStrike">
              <a:solidFill>
                <a:srgbClr val="000000"/>
              </a:solidFill>
              <a:latin typeface="Arial"/>
              <a:ea typeface="Arial"/>
              <a:cs typeface="Arial"/>
              <a:sym typeface="Arial"/>
            </a:endParaRPr>
          </a:p>
        </p:txBody>
      </p:sp>
      <p:sp>
        <p:nvSpPr>
          <p:cNvPr descr="Timeline background shape" id="190" name="Google Shape;190;g1d73d492868_3_2"/>
          <p:cNvSpPr/>
          <p:nvPr/>
        </p:nvSpPr>
        <p:spPr>
          <a:xfrm>
            <a:off x="1047774" y="9628599"/>
            <a:ext cx="2451300" cy="537600"/>
          </a:xfrm>
          <a:prstGeom prst="homePlate">
            <a:avLst>
              <a:gd fmla="val 50000" name="adj"/>
            </a:avLst>
          </a:prstGeom>
          <a:solidFill>
            <a:srgbClr val="B6D7A8"/>
          </a:solidFill>
          <a:ln>
            <a:noFill/>
          </a:ln>
        </p:spPr>
        <p:txBody>
          <a:bodyPr anchorCtr="0" anchor="ctr" bIns="182850" lIns="182850" spcFirstLastPara="1" rIns="182850" wrap="square" tIns="182850">
            <a:noAutofit/>
          </a:bodyPr>
          <a:lstStyle/>
          <a:p>
            <a:pPr indent="0" lvl="0" marL="45720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“neoplasms”, “walking”, “exercise”, “postoperative period”, “Preoperative Period”.</a:t>
            </a:r>
            <a:endParaRPr b="0" i="0" sz="900" u="none" cap="none" strike="noStrike">
              <a:solidFill>
                <a:srgbClr val="000000"/>
              </a:solidFill>
              <a:latin typeface="Arial"/>
              <a:ea typeface="Arial"/>
              <a:cs typeface="Arial"/>
              <a:sym typeface="Arial"/>
            </a:endParaRPr>
          </a:p>
        </p:txBody>
      </p:sp>
      <p:sp>
        <p:nvSpPr>
          <p:cNvPr descr="Timeline background shape" id="191" name="Google Shape;191;g1d73d492868_3_2"/>
          <p:cNvSpPr/>
          <p:nvPr/>
        </p:nvSpPr>
        <p:spPr>
          <a:xfrm>
            <a:off x="1047774" y="9099949"/>
            <a:ext cx="2451300" cy="537600"/>
          </a:xfrm>
          <a:prstGeom prst="homePlate">
            <a:avLst>
              <a:gd fmla="val 50000" name="adj"/>
            </a:avLst>
          </a:prstGeom>
          <a:solidFill>
            <a:srgbClr val="B6D7A8"/>
          </a:solidFill>
          <a:ln>
            <a:noFill/>
          </a:ln>
        </p:spPr>
        <p:txBody>
          <a:bodyPr anchorCtr="0" anchor="ctr" bIns="182850" lIns="182850" spcFirstLastPara="1" rIns="182850" wrap="square" tIns="182850">
            <a:noAutofit/>
          </a:bodyPr>
          <a:lstStyle/>
          <a:p>
            <a:pPr indent="0" lvl="0" marL="45720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Pubmed / Scielo </a:t>
            </a:r>
            <a:endParaRPr b="0" i="0" sz="1000"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 Pedro / Embase</a:t>
            </a:r>
            <a:endParaRPr b="0" i="0" sz="1100" u="none" cap="none" strike="noStrike">
              <a:solidFill>
                <a:srgbClr val="000000"/>
              </a:solidFill>
              <a:latin typeface="Calibri"/>
              <a:ea typeface="Calibri"/>
              <a:cs typeface="Calibri"/>
              <a:sym typeface="Calibri"/>
            </a:endParaRPr>
          </a:p>
        </p:txBody>
      </p:sp>
      <p:sp>
        <p:nvSpPr>
          <p:cNvPr descr="Timeline background shape" id="192" name="Google Shape;192;g1d73d492868_3_2"/>
          <p:cNvSpPr/>
          <p:nvPr/>
        </p:nvSpPr>
        <p:spPr>
          <a:xfrm>
            <a:off x="1047774" y="8562349"/>
            <a:ext cx="2451300" cy="537600"/>
          </a:xfrm>
          <a:prstGeom prst="homePlate">
            <a:avLst>
              <a:gd fmla="val 50000" name="adj"/>
            </a:avLst>
          </a:prstGeom>
          <a:solidFill>
            <a:srgbClr val="B6D7A8"/>
          </a:solidFill>
          <a:ln>
            <a:noFill/>
          </a:ln>
        </p:spPr>
        <p:txBody>
          <a:bodyPr anchorCtr="0" anchor="ctr" bIns="182850" lIns="182850" spcFirstLastPara="1" rIns="182850" wrap="square" tIns="182850">
            <a:noAutofit/>
          </a:bodyPr>
          <a:lstStyle/>
          <a:p>
            <a:pPr indent="0" lvl="0" marL="45720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          maio a outubro/2021</a:t>
            </a:r>
            <a:endParaRPr b="0" i="0" sz="800" u="none" cap="none" strike="noStrike">
              <a:solidFill>
                <a:schemeClr val="dk1"/>
              </a:solidFill>
              <a:latin typeface="Arial"/>
              <a:ea typeface="Arial"/>
              <a:cs typeface="Arial"/>
              <a:sym typeface="Arial"/>
            </a:endParaRPr>
          </a:p>
        </p:txBody>
      </p:sp>
      <p:sp>
        <p:nvSpPr>
          <p:cNvPr id="193" name="Google Shape;193;g1d73d492868_3_2"/>
          <p:cNvSpPr txBox="1"/>
          <p:nvPr/>
        </p:nvSpPr>
        <p:spPr>
          <a:xfrm>
            <a:off x="759375" y="8441250"/>
            <a:ext cx="8721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PERIODO</a:t>
            </a:r>
            <a:endParaRPr b="0" i="0" sz="1400" u="none" cap="none" strike="noStrike">
              <a:solidFill>
                <a:srgbClr val="000000"/>
              </a:solidFill>
              <a:latin typeface="Calibri"/>
              <a:ea typeface="Calibri"/>
              <a:cs typeface="Calibri"/>
              <a:sym typeface="Calibri"/>
            </a:endParaRPr>
          </a:p>
        </p:txBody>
      </p:sp>
      <p:sp>
        <p:nvSpPr>
          <p:cNvPr id="194" name="Google Shape;194;g1d73d492868_3_2"/>
          <p:cNvSpPr txBox="1"/>
          <p:nvPr/>
        </p:nvSpPr>
        <p:spPr>
          <a:xfrm>
            <a:off x="759375" y="9050850"/>
            <a:ext cx="8721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BASES</a:t>
            </a:r>
            <a:endParaRPr b="0" i="0" sz="1400" u="none" cap="none" strike="noStrike">
              <a:solidFill>
                <a:srgbClr val="000000"/>
              </a:solidFill>
              <a:latin typeface="Calibri"/>
              <a:ea typeface="Calibri"/>
              <a:cs typeface="Calibri"/>
              <a:sym typeface="Calibri"/>
            </a:endParaRPr>
          </a:p>
        </p:txBody>
      </p:sp>
      <p:sp>
        <p:nvSpPr>
          <p:cNvPr id="195" name="Google Shape;195;g1d73d492868_3_2"/>
          <p:cNvSpPr txBox="1"/>
          <p:nvPr/>
        </p:nvSpPr>
        <p:spPr>
          <a:xfrm>
            <a:off x="425650" y="9572575"/>
            <a:ext cx="12003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DESCRITORES </a:t>
            </a:r>
            <a:endParaRPr b="0" i="0" sz="1400" u="none" cap="none" strike="noStrike">
              <a:solidFill>
                <a:srgbClr val="000000"/>
              </a:solidFill>
              <a:latin typeface="Calibri"/>
              <a:ea typeface="Calibri"/>
              <a:cs typeface="Calibri"/>
              <a:sym typeface="Calibri"/>
            </a:endParaRPr>
          </a:p>
        </p:txBody>
      </p:sp>
      <p:sp>
        <p:nvSpPr>
          <p:cNvPr id="196" name="Google Shape;196;g1d73d492868_3_2"/>
          <p:cNvSpPr txBox="1"/>
          <p:nvPr/>
        </p:nvSpPr>
        <p:spPr>
          <a:xfrm>
            <a:off x="3578775" y="9050850"/>
            <a:ext cx="10605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EXCLUSÃO</a:t>
            </a:r>
            <a:endParaRPr b="0" i="0" sz="1400" u="none" cap="none" strike="noStrike">
              <a:solidFill>
                <a:srgbClr val="000000"/>
              </a:solidFill>
              <a:latin typeface="Calibri"/>
              <a:ea typeface="Calibri"/>
              <a:cs typeface="Calibri"/>
              <a:sym typeface="Calibri"/>
            </a:endParaRPr>
          </a:p>
        </p:txBody>
      </p:sp>
      <p:sp>
        <p:nvSpPr>
          <p:cNvPr id="197" name="Google Shape;197;g1d73d492868_3_2"/>
          <p:cNvSpPr txBox="1"/>
          <p:nvPr/>
        </p:nvSpPr>
        <p:spPr>
          <a:xfrm>
            <a:off x="3578775" y="8441250"/>
            <a:ext cx="10605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INCLUSÃO</a:t>
            </a:r>
            <a:endParaRPr b="0" i="0" sz="1400" u="none" cap="none" strike="noStrike">
              <a:solidFill>
                <a:srgbClr val="000000"/>
              </a:solidFill>
              <a:latin typeface="Calibri"/>
              <a:ea typeface="Calibri"/>
              <a:cs typeface="Calibri"/>
              <a:sym typeface="Calibri"/>
            </a:endParaRPr>
          </a:p>
        </p:txBody>
      </p:sp>
      <p:pic>
        <p:nvPicPr>
          <p:cNvPr id="198" name="Google Shape;198;g1d73d492868_3_2"/>
          <p:cNvPicPr preferRelativeResize="0"/>
          <p:nvPr/>
        </p:nvPicPr>
        <p:blipFill rotWithShape="1">
          <a:blip r:embed="rId7">
            <a:alphaModFix/>
          </a:blip>
          <a:srcRect b="29667" l="0" r="0" t="43988"/>
          <a:stretch/>
        </p:blipFill>
        <p:spPr>
          <a:xfrm>
            <a:off x="6885350" y="6761950"/>
            <a:ext cx="4464125" cy="1005000"/>
          </a:xfrm>
          <a:prstGeom prst="rect">
            <a:avLst/>
          </a:prstGeom>
          <a:noFill/>
          <a:ln>
            <a:noFill/>
          </a:ln>
        </p:spPr>
      </p:pic>
      <p:pic>
        <p:nvPicPr>
          <p:cNvPr id="199" name="Google Shape;199;g1d73d492868_3_2"/>
          <p:cNvPicPr preferRelativeResize="0"/>
          <p:nvPr/>
        </p:nvPicPr>
        <p:blipFill rotWithShape="1">
          <a:blip r:embed="rId8">
            <a:alphaModFix/>
          </a:blip>
          <a:srcRect b="9807" l="0" r="0" t="27513"/>
          <a:stretch/>
        </p:blipFill>
        <p:spPr>
          <a:xfrm>
            <a:off x="7338850" y="8001850"/>
            <a:ext cx="3636850" cy="2210750"/>
          </a:xfrm>
          <a:prstGeom prst="rect">
            <a:avLst/>
          </a:prstGeom>
          <a:noFill/>
          <a:ln>
            <a:noFill/>
          </a:ln>
        </p:spPr>
      </p:pic>
      <p:pic>
        <p:nvPicPr>
          <p:cNvPr id="200" name="Google Shape;200;g1d73d492868_3_2"/>
          <p:cNvPicPr preferRelativeResize="0"/>
          <p:nvPr/>
        </p:nvPicPr>
        <p:blipFill rotWithShape="1">
          <a:blip r:embed="rId9">
            <a:alphaModFix/>
          </a:blip>
          <a:srcRect b="15446" l="0" r="0" t="10109"/>
          <a:stretch/>
        </p:blipFill>
        <p:spPr>
          <a:xfrm>
            <a:off x="15318850" y="4863875"/>
            <a:ext cx="2736005" cy="2710500"/>
          </a:xfrm>
          <a:prstGeom prst="rect">
            <a:avLst/>
          </a:prstGeom>
          <a:noFill/>
          <a:ln>
            <a:noFill/>
          </a:ln>
        </p:spPr>
      </p:pic>
      <p:pic>
        <p:nvPicPr>
          <p:cNvPr id="201" name="Google Shape;201;g1d73d492868_3_2"/>
          <p:cNvPicPr preferRelativeResize="0"/>
          <p:nvPr/>
        </p:nvPicPr>
        <p:blipFill rotWithShape="1">
          <a:blip r:embed="rId10">
            <a:alphaModFix/>
          </a:blip>
          <a:srcRect b="23037" l="12708" r="10920" t="28408"/>
          <a:stretch/>
        </p:blipFill>
        <p:spPr>
          <a:xfrm>
            <a:off x="13179675" y="2444538"/>
            <a:ext cx="3986699" cy="2015600"/>
          </a:xfrm>
          <a:prstGeom prst="rect">
            <a:avLst/>
          </a:prstGeom>
          <a:noFill/>
          <a:ln>
            <a:noFill/>
          </a:ln>
        </p:spPr>
      </p:pic>
      <p:sp>
        <p:nvSpPr>
          <p:cNvPr id="202" name="Google Shape;202;g1d73d492868_3_2"/>
          <p:cNvSpPr txBox="1"/>
          <p:nvPr/>
        </p:nvSpPr>
        <p:spPr>
          <a:xfrm>
            <a:off x="12448747" y="1917525"/>
            <a:ext cx="39867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b="1" i="0" lang="en-US" sz="1000" u="none" cap="none" strike="noStrike">
                <a:solidFill>
                  <a:schemeClr val="dk1"/>
                </a:solidFill>
                <a:latin typeface="Calibri"/>
                <a:ea typeface="Calibri"/>
                <a:cs typeface="Calibri"/>
                <a:sym typeface="Calibri"/>
              </a:rPr>
              <a:t>3.         Presença de tontura - Contraindicação absoluta </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2018-02-05T15:36:18Z</dcterms:created>
  <dc:creator>amanda neves Neves Campos</dc:creator>
</cp:coreProperties>
</file>