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5664"/>
  </p:normalViewPr>
  <p:slideViewPr>
    <p:cSldViewPr snapToGrid="0" snapToObjects="1">
      <p:cViewPr varScale="1">
        <p:scale>
          <a:sx n="82" d="100"/>
          <a:sy n="82" d="100"/>
        </p:scale>
        <p:origin x="680" y="16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3843237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58504" y="747118"/>
            <a:ext cx="1511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ANÁLISE DE SOBREVIDA DE PACIENTES COM TUMORES DE APÊNDICE SUBMETIDOS À CIRURGIA CITORREDUTORA ASSOCIADA À QUIMIOTERAPIA INTRAPERITONEAL HIPERTÉRMICA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ea typeface="Calibri" charset="0"/>
                <a:cs typeface="Calibri" charset="0"/>
              </a:rPr>
              <a:t>. </a:t>
            </a:r>
            <a:endParaRPr lang="pt-BR" sz="2400" b="1" dirty="0">
              <a:solidFill>
                <a:schemeClr val="bg1"/>
              </a:solidFill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474134"/>
            <a:ext cx="14008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M. D. M. Freire; P. R.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Stevanato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Filho; S. Aguiar Jr.; R. M. Takahashi; T. M. D. M, Marques; T. S.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Bezerra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; W. T. Nakagawa; B. E. C.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Kupper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tumores de apêndice são neoplasias raras, encontradas em aproximadamente 1% das amostras de apêndice (CONNOR et al., 1998). Esta neoplasia compreende vários tipos histológicos, que são classificadas em histologias epiteliais e neuroendócrinas (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McCUSTER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al., 2012). Nos pacientes com doença metastática o tratamento se dá com análogos de somatostatina nos tumores neuroendócrinos (PAVEL et al., 2012) e a quimioterapia citotóxica para casos selecionados. Nos pacientes com doença metastática confinada ao peritônio (carcinomatose) existe a possibilidade de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citorredução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cirúrgica associada ou não com quimioterapia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hipertérmica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(LEVINSKY et al., 2019).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nalisar a sobrevida de pacientes portadores de neoplasia de apêndice que foram submetidos a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citorredução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 HIPEC no Hospital AC Camargo, entre o período de 2001 a 2018.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386847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4500181"/>
            <a:ext cx="54361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studo retrospectivo, observacional, longitudinal, realizado em pacientes portadores de disseminação peritoneal de neoplasias do apêndice vermiforme submetidos a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citorredução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 HIPEC. A partir de análise de prontuários, foram investigados desfechos clínicos de mortalidade, complicações e taxas de sobrevida.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Houve óbito global de 15% no período estudo e recaída em 32% dos casos. A sobrevida global no período estudado foi de 75,2% (33 óbitos), com uma sobrevida média de 126 meses e sobrevida mediana de 168 meses. A sobrevida livre de doença foi de 67%, com média de recidiva em 107 meses e mediana de recidiva em 138 meses. A sobrevida global em 5 anos foi de 85% e a sobrevida livre de doença em 5 anos de 73%. Houve diferença entre os subtipos histológicos em relação a sobrevida livre de doença em 5 anos (bem diferenciados = 85%; adenocarcinoma de baixo grau = 71%; adenocarcinoma moderadamente diferenciado e a de alto grau = 55%,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0,031). Houve diferença entre subgrupos de índice de carcinomatose peritoneal em relação a sobrevida livre de doença em 5 anos (&lt; 10 = 83%; 10-20 = 71%; 10-20 = 62%,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0,030). </a:t>
            </a:r>
          </a:p>
          <a:p>
            <a:pPr algn="just"/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acientes com neoplasia de apêndice submetidos a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citorredução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 HIPEC possuem sobrevida global e livre de doença favoráveis quando tratados em centro de referência. </a:t>
            </a: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subtipos histológicos e a quantidade de doença peritoneal influenciam nestes desfechos. 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501666"/>
            <a:ext cx="5265862" cy="169277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59430" y="8524716"/>
            <a:ext cx="49754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80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Connor, S. J., Hanna, G. B., &amp;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Frizelle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F. A. (1998). </a:t>
            </a:r>
            <a:r>
              <a:rPr lang="en-US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Appendiceal tumors. Diseases of the Colon &amp; Rectum, 41(1), 75–80.</a:t>
            </a:r>
          </a:p>
          <a:p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Levinsky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N. C., Morris, M. C.,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Wima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K., Sussman, J. J., Ahmad, S. A., Cloyd, J. M., Patel, S. H. (2019). </a:t>
            </a:r>
            <a:r>
              <a:rPr lang="en-US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We Be Doing Cytoreductive Surgery with HIPEC for Signet Ring Cell Appendiceal Adenocarcinoma? A Study from the US HIPEC Collaborative. Journal of Gastrointestinal Surgery, 24(1), 155–164.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McCusker, M. E.,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Coté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 R., Clegg, L. X., &amp;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Sobin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L. H. (2002). </a:t>
            </a:r>
            <a:r>
              <a:rPr lang="en-US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Primary malignant neoplasms of the appendix. Cancer, 94(12), 3307–3312.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Pavel, M.,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Baudin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Couvelard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Krenning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Öberg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K., </a:t>
            </a:r>
            <a:r>
              <a:rPr lang="en-US" sz="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Steinmüller</a:t>
            </a: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T., … Salazar, R. (2012). </a:t>
            </a:r>
            <a:r>
              <a:rPr lang="en-US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ENETS Consensus Guidelines for the Management of Patients with Liver and Other Distant Metastases from Neuroendocrine Neoplasms of Foregut, Midgut, Hindgut, and Unknown Primary. </a:t>
            </a:r>
            <a:r>
              <a:rPr lang="pt-BR" sz="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Neuroendocrinology</a:t>
            </a:r>
            <a:r>
              <a:rPr lang="pt-BR" sz="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95(2), 157–176.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A7F4BC0-278E-3B31-2AE5-1753C325F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288" y="6534909"/>
            <a:ext cx="4332600" cy="367670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41F59E2-49BC-B096-D980-62D99DE8F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286" y="6486571"/>
            <a:ext cx="4019824" cy="367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699</Words>
  <Application>Microsoft Macintosh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Microsoft Office User</cp:lastModifiedBy>
  <cp:revision>74</cp:revision>
  <dcterms:created xsi:type="dcterms:W3CDTF">2018-02-05T15:36:18Z</dcterms:created>
  <dcterms:modified xsi:type="dcterms:W3CDTF">2023-01-19T02:39:18Z</dcterms:modified>
</cp:coreProperties>
</file>