
<file path=[Content_Types].xml><?xml version="1.0" encoding="utf-8"?>
<Types xmlns="http://schemas.openxmlformats.org/package/2006/content-types">
  <Default ContentType="application/vnd.openxmlformats-officedocument.spreadsheetml.sheet" Extension="xlsx"/>
  <Default ContentType="application/xml" Extension="xml"/>
  <Default ContentType="image/png" Extension="png"/>
  <Default ContentType="application/vnd.openxmlformats-package.relationships+xml" Extension="rels"/>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package.core-properties+xml" PartName="/docProps/core.xml"/>
  <Override ContentType="application/vnd.openxmlformats-officedocument.presentationml.presentation.main+xml" PartName="/ppt/presentation.xml"/>
  <Override ContentType="application/vnd.ms-office.chartcolorstyle+xml" PartName="/ppt/charts/colors1.xml"/>
  <Override ContentType="application/vnd.ms-office.chartcolorstyle+xml" PartName="/ppt/charts/colors2.xml"/>
  <Override ContentType="application/vnd.openxmlformats-officedocument.theme+xml" PartName="/ppt/theme/theme1.xml"/>
  <Override ContentType="application/vnd.openxmlformats-officedocument.theme+xml" PartName="/ppt/theme/theme2.xml"/>
  <Override ContentType="application/vnd.openxmlformats-officedocument.drawingml.chart+xml" PartName="/ppt/charts/chart2.xml"/>
  <Override ContentType="application/vnd.openxmlformats-officedocument.drawingml.chart+xml" PartName="/ppt/charts/chart1.xml"/>
  <Override ContentType="application/vnd.openxmlformats-officedocument.presentationml.notesSlide+xml" PartName="/ppt/notesSlides/notesSlide1.xml"/>
  <Override ContentType="application/binary" PartName="/ppt/metadata"/>
  <Override ContentType="application/vnd.openxmlformats-officedocument.presentationml.notesMaster+xml" PartName="/ppt/notesMasters/notesMaster1.xml"/>
  <Override ContentType="application/vnd.ms-office.chartstyle+xml" PartName="/ppt/charts/style1.xml"/>
  <Override ContentType="application/vnd.ms-office.chartstyle+xml" PartName="/ppt/charts/style2.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10288575" cx="1828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240">
          <p15:clr>
            <a:srgbClr val="A4A3A4"/>
          </p15:clr>
        </p15:guide>
        <p15:guide id="2" pos="5760">
          <p15:clr>
            <a:srgbClr val="A4A3A4"/>
          </p15:clr>
        </p15:guide>
      </p15:sldGuideLst>
    </p:ext>
    <p:ext uri="http://customooxmlschemas.google.com/">
      <go:slidesCustomData xmlns:go="http://customooxmlschemas.google.com/" r:id="rId7" roundtripDataSignature="AMtx7mjR21C1S4+Hqhpp+bVJNRAYbDG5a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240" orient="horz"/>
        <p:guide pos="57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package" Target="../embeddings/Microsoft_Excel_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43021473066859267"/>
          <c:y val="4.3323800358148784E-2"/>
        </c:manualLayout>
      </c:layout>
      <c:overlay val="0"/>
      <c:spPr>
        <a:noFill/>
        <a:ln>
          <a:noFill/>
        </a:ln>
        <a:effectLst/>
      </c:spPr>
      <c:txPr>
        <a:bodyPr rot="0" spcFirstLastPara="1" vertOverflow="ellipsis" vert="horz" wrap="square" anchor="ctr" anchorCtr="1"/>
        <a:lstStyle/>
        <a:p>
          <a:pPr>
            <a:defRPr sz="2400" b="0" i="0" u="none" strike="noStrike" kern="1200" spc="0" baseline="0">
              <a:solidFill>
                <a:srgbClr val="025F4D"/>
              </a:solidFill>
              <a:latin typeface="Segoe UI" panose="020B0502040204020203" pitchFamily="34" charset="0"/>
              <a:ea typeface="+mn-ea"/>
              <a:cs typeface="Segoe UI" panose="020B0502040204020203" pitchFamily="34" charset="0"/>
            </a:defRPr>
          </a:pPr>
          <a:endParaRPr lang="pt-BR"/>
        </a:p>
      </c:txPr>
    </c:title>
    <c:autoTitleDeleted val="0"/>
    <c:plotArea>
      <c:layout/>
      <c:doughnutChart>
        <c:varyColors val="1"/>
        <c:ser>
          <c:idx val="0"/>
          <c:order val="0"/>
          <c:tx>
            <c:strRef>
              <c:f>Planilha1!$B$1</c:f>
              <c:strCache>
                <c:ptCount val="1"/>
                <c:pt idx="0">
                  <c:v>Tireoidectomias</c:v>
                </c:pt>
              </c:strCache>
            </c:strRef>
          </c:tx>
          <c:spPr>
            <a:ln>
              <a:noFill/>
            </a:ln>
          </c:spPr>
          <c:dPt>
            <c:idx val="0"/>
            <c:bubble3D val="0"/>
            <c:spPr>
              <a:solidFill>
                <a:srgbClr val="31642E"/>
              </a:solidFill>
              <a:ln w="19050">
                <a:noFill/>
              </a:ln>
              <a:effectLst/>
            </c:spPr>
            <c:extLst>
              <c:ext xmlns:c16="http://schemas.microsoft.com/office/drawing/2014/chart" uri="{C3380CC4-5D6E-409C-BE32-E72D297353CC}">
                <c16:uniqueId val="{00000001-EF4C-4D4C-9AA5-C4CDF54EE355}"/>
              </c:ext>
            </c:extLst>
          </c:dPt>
          <c:dPt>
            <c:idx val="1"/>
            <c:bubble3D val="0"/>
            <c:spPr>
              <a:solidFill>
                <a:srgbClr val="85B037"/>
              </a:solidFill>
              <a:ln w="19050">
                <a:noFill/>
              </a:ln>
              <a:effectLst/>
            </c:spPr>
            <c:extLst>
              <c:ext xmlns:c16="http://schemas.microsoft.com/office/drawing/2014/chart" uri="{C3380CC4-5D6E-409C-BE32-E72D297353CC}">
                <c16:uniqueId val="{00000003-EF4C-4D4C-9AA5-C4CDF54EE355}"/>
              </c:ext>
            </c:extLst>
          </c:dPt>
          <c:dPt>
            <c:idx val="2"/>
            <c:bubble3D val="0"/>
            <c:spPr>
              <a:solidFill>
                <a:srgbClr val="CCD400"/>
              </a:solidFill>
              <a:ln w="19050">
                <a:noFill/>
              </a:ln>
              <a:effectLst/>
            </c:spPr>
            <c:extLst>
              <c:ext xmlns:c16="http://schemas.microsoft.com/office/drawing/2014/chart" uri="{C3380CC4-5D6E-409C-BE32-E72D297353CC}">
                <c16:uniqueId val="{00000005-EF4C-4D4C-9AA5-C4CDF54EE355}"/>
              </c:ext>
            </c:extLst>
          </c:dPt>
          <c:dPt>
            <c:idx val="3"/>
            <c:bubble3D val="0"/>
            <c:spPr>
              <a:solidFill>
                <a:srgbClr val="595959"/>
              </a:solidFill>
              <a:ln w="19050">
                <a:noFill/>
              </a:ln>
              <a:effectLst/>
            </c:spPr>
            <c:extLst>
              <c:ext xmlns:c16="http://schemas.microsoft.com/office/drawing/2014/chart" uri="{C3380CC4-5D6E-409C-BE32-E72D297353CC}">
                <c16:uniqueId val="{00000007-EF4C-4D4C-9AA5-C4CDF54EE355}"/>
              </c:ext>
            </c:extLst>
          </c:dPt>
          <c:dLbls>
            <c:dLbl>
              <c:idx val="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pt-BR"/>
                </a:p>
              </c:txPr>
              <c:showLegendKey val="0"/>
              <c:showVal val="1"/>
              <c:showCatName val="0"/>
              <c:showSerName val="0"/>
              <c:showPercent val="0"/>
              <c:showBubbleSize val="0"/>
              <c:extLst>
                <c:ext xmlns:c16="http://schemas.microsoft.com/office/drawing/2014/chart" uri="{C3380CC4-5D6E-409C-BE32-E72D297353CC}">
                  <c16:uniqueId val="{00000001-EF4C-4D4C-9AA5-C4CDF54EE355}"/>
                </c:ext>
              </c:extLst>
            </c:dLbl>
            <c:dLbl>
              <c:idx val="3"/>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pt-BR"/>
                </a:p>
              </c:txPr>
              <c:showLegendKey val="0"/>
              <c:showVal val="1"/>
              <c:showCatName val="0"/>
              <c:showSerName val="0"/>
              <c:showPercent val="0"/>
              <c:showBubbleSize val="0"/>
              <c:extLst>
                <c:ext xmlns:c16="http://schemas.microsoft.com/office/drawing/2014/chart" uri="{C3380CC4-5D6E-409C-BE32-E72D297353CC}">
                  <c16:uniqueId val="{00000007-EF4C-4D4C-9AA5-C4CDF54EE355}"/>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pt-B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Planilha1!$A$2:$A$5</c:f>
              <c:strCache>
                <c:ptCount val="4"/>
                <c:pt idx="0">
                  <c:v>Total</c:v>
                </c:pt>
                <c:pt idx="1">
                  <c:v>Total ampliada</c:v>
                </c:pt>
                <c:pt idx="2">
                  <c:v>Subtotal</c:v>
                </c:pt>
                <c:pt idx="3">
                  <c:v>Totalização</c:v>
                </c:pt>
              </c:strCache>
            </c:strRef>
          </c:cat>
          <c:val>
            <c:numRef>
              <c:f>Planilha1!$B$2:$B$5</c:f>
              <c:numCache>
                <c:formatCode>General</c:formatCode>
                <c:ptCount val="4"/>
                <c:pt idx="0">
                  <c:v>79</c:v>
                </c:pt>
                <c:pt idx="1">
                  <c:v>10</c:v>
                </c:pt>
                <c:pt idx="2">
                  <c:v>8</c:v>
                </c:pt>
                <c:pt idx="3">
                  <c:v>8</c:v>
                </c:pt>
              </c:numCache>
            </c:numRef>
          </c:val>
          <c:extLst>
            <c:ext xmlns:c16="http://schemas.microsoft.com/office/drawing/2014/chart" uri="{C3380CC4-5D6E-409C-BE32-E72D297353CC}">
              <c16:uniqueId val="{00000008-EF4C-4D4C-9AA5-C4CDF54EE355}"/>
            </c:ext>
          </c:extLst>
        </c:ser>
        <c:dLbls>
          <c:showLegendKey val="0"/>
          <c:showVal val="0"/>
          <c:showCatName val="0"/>
          <c:showSerName val="0"/>
          <c:showPercent val="0"/>
          <c:showBubbleSize val="0"/>
          <c:showLeaderLines val="1"/>
        </c:dLbls>
        <c:firstSliceAng val="0"/>
        <c:holeSize val="58"/>
      </c:doughnutChart>
      <c:spPr>
        <a:noFill/>
        <a:ln>
          <a:noFill/>
        </a:ln>
        <a:effectLst/>
      </c:spPr>
    </c:plotArea>
    <c:legend>
      <c:legendPos val="l"/>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pt-BR"/>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egoe UI" panose="020B0502040204020203" pitchFamily="34" charset="0"/>
          <a:cs typeface="Segoe UI" panose="020B0502040204020203" pitchFamily="34" charset="0"/>
        </a:defRPr>
      </a:pPr>
      <a:endParaRPr lang="pt-B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t-BR"/>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538982013565784"/>
          <c:y val="4.3323713415644151E-2"/>
        </c:manualLayout>
      </c:layout>
      <c:overlay val="0"/>
      <c:spPr>
        <a:noFill/>
        <a:ln>
          <a:noFill/>
        </a:ln>
        <a:effectLst/>
      </c:spPr>
      <c:txPr>
        <a:bodyPr rot="0" spcFirstLastPara="1" vertOverflow="ellipsis" vert="horz" wrap="square" anchor="ctr" anchorCtr="1"/>
        <a:lstStyle/>
        <a:p>
          <a:pPr>
            <a:defRPr sz="2400" b="0" i="0" u="none" strike="noStrike" kern="1200" spc="0" baseline="0">
              <a:solidFill>
                <a:srgbClr val="025F4D"/>
              </a:solidFill>
              <a:latin typeface="Segoe UI" panose="020B0502040204020203" pitchFamily="34" charset="0"/>
              <a:ea typeface="+mn-ea"/>
              <a:cs typeface="Segoe UI" panose="020B0502040204020203" pitchFamily="34" charset="0"/>
            </a:defRPr>
          </a:pPr>
          <a:endParaRPr lang="pt-BR"/>
        </a:p>
      </c:txPr>
    </c:title>
    <c:autoTitleDeleted val="0"/>
    <c:plotArea>
      <c:layout/>
      <c:doughnutChart>
        <c:varyColors val="1"/>
        <c:ser>
          <c:idx val="0"/>
          <c:order val="0"/>
          <c:tx>
            <c:strRef>
              <c:f>Planilha1!$B$1</c:f>
              <c:strCache>
                <c:ptCount val="1"/>
                <c:pt idx="0">
                  <c:v>Tratamento do pescoço</c:v>
                </c:pt>
              </c:strCache>
            </c:strRef>
          </c:tx>
          <c:spPr>
            <a:ln>
              <a:noFill/>
            </a:ln>
          </c:spPr>
          <c:dPt>
            <c:idx val="0"/>
            <c:bubble3D val="0"/>
            <c:spPr>
              <a:solidFill>
                <a:srgbClr val="31642E"/>
              </a:solidFill>
              <a:ln w="19050">
                <a:noFill/>
              </a:ln>
              <a:effectLst/>
            </c:spPr>
            <c:extLst>
              <c:ext xmlns:c16="http://schemas.microsoft.com/office/drawing/2014/chart" uri="{C3380CC4-5D6E-409C-BE32-E72D297353CC}">
                <c16:uniqueId val="{00000001-3687-4B13-8E38-6E3B601464CD}"/>
              </c:ext>
            </c:extLst>
          </c:dPt>
          <c:dPt>
            <c:idx val="1"/>
            <c:bubble3D val="0"/>
            <c:spPr>
              <a:solidFill>
                <a:srgbClr val="85B037"/>
              </a:solidFill>
              <a:ln w="19050">
                <a:noFill/>
              </a:ln>
              <a:effectLst/>
            </c:spPr>
            <c:extLst>
              <c:ext xmlns:c16="http://schemas.microsoft.com/office/drawing/2014/chart" uri="{C3380CC4-5D6E-409C-BE32-E72D297353CC}">
                <c16:uniqueId val="{00000003-3687-4B13-8E38-6E3B601464CD}"/>
              </c:ext>
            </c:extLst>
          </c:dPt>
          <c:dPt>
            <c:idx val="2"/>
            <c:bubble3D val="0"/>
            <c:spPr>
              <a:solidFill>
                <a:srgbClr val="CCD400"/>
              </a:solidFill>
              <a:ln w="19050">
                <a:noFill/>
              </a:ln>
              <a:effectLst/>
            </c:spPr>
            <c:extLst>
              <c:ext xmlns:c16="http://schemas.microsoft.com/office/drawing/2014/chart" uri="{C3380CC4-5D6E-409C-BE32-E72D297353CC}">
                <c16:uniqueId val="{00000005-3687-4B13-8E38-6E3B601464CD}"/>
              </c:ext>
            </c:extLst>
          </c:dPt>
          <c:dPt>
            <c:idx val="3"/>
            <c:bubble3D val="0"/>
            <c:spPr>
              <a:solidFill>
                <a:srgbClr val="595959"/>
              </a:solidFill>
              <a:ln w="19050">
                <a:noFill/>
              </a:ln>
              <a:effectLst/>
            </c:spPr>
            <c:extLst>
              <c:ext xmlns:c16="http://schemas.microsoft.com/office/drawing/2014/chart" uri="{C3380CC4-5D6E-409C-BE32-E72D297353CC}">
                <c16:uniqueId val="{00000007-3687-4B13-8E38-6E3B601464CD}"/>
              </c:ext>
            </c:extLst>
          </c:dPt>
          <c:dLbls>
            <c:dLbl>
              <c:idx val="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pt-BR"/>
                </a:p>
              </c:txPr>
              <c:showLegendKey val="0"/>
              <c:showVal val="1"/>
              <c:showCatName val="0"/>
              <c:showSerName val="0"/>
              <c:showPercent val="0"/>
              <c:showBubbleSize val="0"/>
              <c:extLst>
                <c:ext xmlns:c16="http://schemas.microsoft.com/office/drawing/2014/chart" uri="{C3380CC4-5D6E-409C-BE32-E72D297353CC}">
                  <c16:uniqueId val="{00000001-3687-4B13-8E38-6E3B601464CD}"/>
                </c:ext>
              </c:extLst>
            </c:dLbl>
            <c:dLbl>
              <c:idx val="3"/>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Segoe UI" panose="020B0502040204020203" pitchFamily="34" charset="0"/>
                      <a:ea typeface="+mn-ea"/>
                      <a:cs typeface="Segoe UI" panose="020B0502040204020203" pitchFamily="34" charset="0"/>
                    </a:defRPr>
                  </a:pPr>
                  <a:endParaRPr lang="pt-BR"/>
                </a:p>
              </c:txPr>
              <c:showLegendKey val="0"/>
              <c:showVal val="1"/>
              <c:showCatName val="0"/>
              <c:showSerName val="0"/>
              <c:showPercent val="0"/>
              <c:showBubbleSize val="0"/>
              <c:extLst>
                <c:ext xmlns:c16="http://schemas.microsoft.com/office/drawing/2014/chart" uri="{C3380CC4-5D6E-409C-BE32-E72D297353CC}">
                  <c16:uniqueId val="{00000007-3687-4B13-8E38-6E3B601464CD}"/>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Segoe UI" panose="020B0502040204020203" pitchFamily="34" charset="0"/>
                    <a:ea typeface="+mn-ea"/>
                    <a:cs typeface="Segoe UI" panose="020B0502040204020203" pitchFamily="34" charset="0"/>
                  </a:defRPr>
                </a:pPr>
                <a:endParaRPr lang="pt-BR"/>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Planilha1!$A$2:$A$5</c:f>
              <c:strCache>
                <c:ptCount val="4"/>
                <c:pt idx="0">
                  <c:v>ECR/ECRM</c:v>
                </c:pt>
                <c:pt idx="1">
                  <c:v>ER</c:v>
                </c:pt>
                <c:pt idx="2">
                  <c:v>Não</c:v>
                </c:pt>
                <c:pt idx="3">
                  <c:v>EJC</c:v>
                </c:pt>
              </c:strCache>
            </c:strRef>
          </c:cat>
          <c:val>
            <c:numRef>
              <c:f>Planilha1!$B$2:$B$5</c:f>
              <c:numCache>
                <c:formatCode>General</c:formatCode>
                <c:ptCount val="4"/>
                <c:pt idx="0">
                  <c:v>47</c:v>
                </c:pt>
                <c:pt idx="1">
                  <c:v>21</c:v>
                </c:pt>
                <c:pt idx="2">
                  <c:v>29</c:v>
                </c:pt>
                <c:pt idx="3">
                  <c:v>11</c:v>
                </c:pt>
              </c:numCache>
            </c:numRef>
          </c:val>
          <c:extLst>
            <c:ext xmlns:c16="http://schemas.microsoft.com/office/drawing/2014/chart" uri="{C3380CC4-5D6E-409C-BE32-E72D297353CC}">
              <c16:uniqueId val="{00000008-3687-4B13-8E38-6E3B601464CD}"/>
            </c:ext>
          </c:extLst>
        </c:ser>
        <c:dLbls>
          <c:showLegendKey val="0"/>
          <c:showVal val="0"/>
          <c:showCatName val="0"/>
          <c:showSerName val="0"/>
          <c:showPercent val="0"/>
          <c:showBubbleSize val="0"/>
          <c:showLeaderLines val="1"/>
        </c:dLbls>
        <c:firstSliceAng val="0"/>
        <c:holeSize val="58"/>
      </c:doughnutChart>
      <c:spPr>
        <a:noFill/>
        <a:ln>
          <a:noFill/>
        </a:ln>
        <a:effectLst/>
      </c:spPr>
    </c:plotArea>
    <c:legend>
      <c:legendPos val="l"/>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Segoe UI" panose="020B0502040204020203" pitchFamily="34" charset="0"/>
              <a:ea typeface="+mn-ea"/>
              <a:cs typeface="Segoe UI" panose="020B0502040204020203" pitchFamily="34" charset="0"/>
            </a:defRPr>
          </a:pPr>
          <a:endParaRPr lang="pt-BR"/>
        </a:p>
      </c:txPr>
    </c:legend>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Segoe UI" panose="020B0502040204020203" pitchFamily="34" charset="0"/>
          <a:cs typeface="Segoe UI" panose="020B0502040204020203" pitchFamily="34" charset="0"/>
        </a:defRPr>
      </a:pPr>
      <a:endParaRPr lang="pt-B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3"/>
          <p:cNvSpPr txBox="1"/>
          <p:nvPr>
            <p:ph type="ctrTitle"/>
          </p:nvPr>
        </p:nvSpPr>
        <p:spPr>
          <a:xfrm>
            <a:off x="2286000" y="1683804"/>
            <a:ext cx="13716000" cy="3581953"/>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9000"/>
              <a:buFont typeface="Calibri"/>
              <a:buNone/>
              <a:defRPr sz="9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3"/>
          <p:cNvSpPr txBox="1"/>
          <p:nvPr>
            <p:ph idx="1" type="subTitle"/>
          </p:nvPr>
        </p:nvSpPr>
        <p:spPr>
          <a:xfrm>
            <a:off x="2286000" y="5403891"/>
            <a:ext cx="13716000" cy="2484026"/>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500"/>
              </a:spcBef>
              <a:spcAft>
                <a:spcPts val="0"/>
              </a:spcAft>
              <a:buClr>
                <a:schemeClr val="dk1"/>
              </a:buClr>
              <a:buSzPts val="3600"/>
              <a:buNone/>
              <a:defRPr sz="3600"/>
            </a:lvl1pPr>
            <a:lvl2pPr lvl="1" algn="ctr">
              <a:lnSpc>
                <a:spcPct val="90000"/>
              </a:lnSpc>
              <a:spcBef>
                <a:spcPts val="750"/>
              </a:spcBef>
              <a:spcAft>
                <a:spcPts val="0"/>
              </a:spcAft>
              <a:buClr>
                <a:schemeClr val="dk1"/>
              </a:buClr>
              <a:buSzPts val="3000"/>
              <a:buNone/>
              <a:defRPr sz="3000"/>
            </a:lvl2pPr>
            <a:lvl3pPr lvl="2" algn="ctr">
              <a:lnSpc>
                <a:spcPct val="90000"/>
              </a:lnSpc>
              <a:spcBef>
                <a:spcPts val="750"/>
              </a:spcBef>
              <a:spcAft>
                <a:spcPts val="0"/>
              </a:spcAft>
              <a:buClr>
                <a:schemeClr val="dk1"/>
              </a:buClr>
              <a:buSzPts val="2700"/>
              <a:buNone/>
              <a:defRPr sz="2700"/>
            </a:lvl3pPr>
            <a:lvl4pPr lvl="3" algn="ctr">
              <a:lnSpc>
                <a:spcPct val="90000"/>
              </a:lnSpc>
              <a:spcBef>
                <a:spcPts val="750"/>
              </a:spcBef>
              <a:spcAft>
                <a:spcPts val="0"/>
              </a:spcAft>
              <a:buClr>
                <a:schemeClr val="dk1"/>
              </a:buClr>
              <a:buSzPts val="2400"/>
              <a:buNone/>
              <a:defRPr sz="2400"/>
            </a:lvl4pPr>
            <a:lvl5pPr lvl="4" algn="ctr">
              <a:lnSpc>
                <a:spcPct val="90000"/>
              </a:lnSpc>
              <a:spcBef>
                <a:spcPts val="750"/>
              </a:spcBef>
              <a:spcAft>
                <a:spcPts val="0"/>
              </a:spcAft>
              <a:buClr>
                <a:schemeClr val="dk1"/>
              </a:buClr>
              <a:buSzPts val="2400"/>
              <a:buNone/>
              <a:defRPr sz="2400"/>
            </a:lvl5pPr>
            <a:lvl6pPr lvl="5" algn="ctr">
              <a:lnSpc>
                <a:spcPct val="90000"/>
              </a:lnSpc>
              <a:spcBef>
                <a:spcPts val="750"/>
              </a:spcBef>
              <a:spcAft>
                <a:spcPts val="0"/>
              </a:spcAft>
              <a:buClr>
                <a:schemeClr val="dk1"/>
              </a:buClr>
              <a:buSzPts val="2400"/>
              <a:buNone/>
              <a:defRPr sz="2400"/>
            </a:lvl6pPr>
            <a:lvl7pPr lvl="6" algn="ctr">
              <a:lnSpc>
                <a:spcPct val="90000"/>
              </a:lnSpc>
              <a:spcBef>
                <a:spcPts val="750"/>
              </a:spcBef>
              <a:spcAft>
                <a:spcPts val="0"/>
              </a:spcAft>
              <a:buClr>
                <a:schemeClr val="dk1"/>
              </a:buClr>
              <a:buSzPts val="2400"/>
              <a:buNone/>
              <a:defRPr sz="2400"/>
            </a:lvl7pPr>
            <a:lvl8pPr lvl="7" algn="ctr">
              <a:lnSpc>
                <a:spcPct val="90000"/>
              </a:lnSpc>
              <a:spcBef>
                <a:spcPts val="750"/>
              </a:spcBef>
              <a:spcAft>
                <a:spcPts val="0"/>
              </a:spcAft>
              <a:buClr>
                <a:schemeClr val="dk1"/>
              </a:buClr>
              <a:buSzPts val="2400"/>
              <a:buNone/>
              <a:defRPr sz="2400"/>
            </a:lvl8pPr>
            <a:lvl9pPr lvl="8" algn="ctr">
              <a:lnSpc>
                <a:spcPct val="90000"/>
              </a:lnSpc>
              <a:spcBef>
                <a:spcPts val="750"/>
              </a:spcBef>
              <a:spcAft>
                <a:spcPts val="0"/>
              </a:spcAft>
              <a:buClr>
                <a:schemeClr val="dk1"/>
              </a:buClr>
              <a:buSzPts val="2400"/>
              <a:buNone/>
              <a:defRPr sz="2400"/>
            </a:lvl9pPr>
          </a:lstStyle>
          <a:p/>
        </p:txBody>
      </p:sp>
      <p:sp>
        <p:nvSpPr>
          <p:cNvPr id="14" name="Google Shape;14;p3"/>
          <p:cNvSpPr txBox="1"/>
          <p:nvPr>
            <p:ph idx="10" type="dt"/>
          </p:nvPr>
        </p:nvSpPr>
        <p:spPr>
          <a:xfrm>
            <a:off x="1257300" y="9535998"/>
            <a:ext cx="4114800" cy="54777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3"/>
          <p:cNvSpPr txBox="1"/>
          <p:nvPr>
            <p:ph idx="11" type="ftr"/>
          </p:nvPr>
        </p:nvSpPr>
        <p:spPr>
          <a:xfrm>
            <a:off x="6057900" y="9535998"/>
            <a:ext cx="6172200" cy="54777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3"/>
          <p:cNvSpPr txBox="1"/>
          <p:nvPr>
            <p:ph idx="12" type="sldNum"/>
          </p:nvPr>
        </p:nvSpPr>
        <p:spPr>
          <a:xfrm>
            <a:off x="12915900" y="9535998"/>
            <a:ext cx="4114800" cy="547772"/>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12"/>
          <p:cNvSpPr txBox="1"/>
          <p:nvPr>
            <p:ph type="title"/>
          </p:nvPr>
        </p:nvSpPr>
        <p:spPr>
          <a:xfrm>
            <a:off x="1257300" y="547773"/>
            <a:ext cx="15773400" cy="198865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2"/>
          <p:cNvSpPr txBox="1"/>
          <p:nvPr>
            <p:ph idx="1" type="body"/>
          </p:nvPr>
        </p:nvSpPr>
        <p:spPr>
          <a:xfrm rot="5400000">
            <a:off x="5879993" y="-1883832"/>
            <a:ext cx="6528015" cy="157734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71" name="Google Shape;71;p12"/>
          <p:cNvSpPr txBox="1"/>
          <p:nvPr>
            <p:ph idx="10" type="dt"/>
          </p:nvPr>
        </p:nvSpPr>
        <p:spPr>
          <a:xfrm>
            <a:off x="1257300" y="9535998"/>
            <a:ext cx="4114800" cy="54777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2"/>
          <p:cNvSpPr txBox="1"/>
          <p:nvPr>
            <p:ph idx="11" type="ftr"/>
          </p:nvPr>
        </p:nvSpPr>
        <p:spPr>
          <a:xfrm>
            <a:off x="6057900" y="9535998"/>
            <a:ext cx="6172200" cy="54777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2"/>
          <p:cNvSpPr txBox="1"/>
          <p:nvPr>
            <p:ph idx="12" type="sldNum"/>
          </p:nvPr>
        </p:nvSpPr>
        <p:spPr>
          <a:xfrm>
            <a:off x="12915900" y="9535998"/>
            <a:ext cx="4114800" cy="547772"/>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13"/>
          <p:cNvSpPr txBox="1"/>
          <p:nvPr>
            <p:ph type="title"/>
          </p:nvPr>
        </p:nvSpPr>
        <p:spPr>
          <a:xfrm rot="5400000">
            <a:off x="10699474" y="2935649"/>
            <a:ext cx="8719103" cy="394335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3"/>
          <p:cNvSpPr txBox="1"/>
          <p:nvPr>
            <p:ph idx="1" type="body"/>
          </p:nvPr>
        </p:nvSpPr>
        <p:spPr>
          <a:xfrm rot="5400000">
            <a:off x="2698474" y="-893401"/>
            <a:ext cx="8719103" cy="1160145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77" name="Google Shape;77;p13"/>
          <p:cNvSpPr txBox="1"/>
          <p:nvPr>
            <p:ph idx="10" type="dt"/>
          </p:nvPr>
        </p:nvSpPr>
        <p:spPr>
          <a:xfrm>
            <a:off x="1257300" y="9535998"/>
            <a:ext cx="4114800" cy="54777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3"/>
          <p:cNvSpPr txBox="1"/>
          <p:nvPr>
            <p:ph idx="11" type="ftr"/>
          </p:nvPr>
        </p:nvSpPr>
        <p:spPr>
          <a:xfrm>
            <a:off x="6057900" y="9535998"/>
            <a:ext cx="6172200" cy="54777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3"/>
          <p:cNvSpPr txBox="1"/>
          <p:nvPr>
            <p:ph idx="12" type="sldNum"/>
          </p:nvPr>
        </p:nvSpPr>
        <p:spPr>
          <a:xfrm>
            <a:off x="12915900" y="9535998"/>
            <a:ext cx="4114800" cy="547772"/>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4"/>
          <p:cNvSpPr txBox="1"/>
          <p:nvPr>
            <p:ph type="title"/>
          </p:nvPr>
        </p:nvSpPr>
        <p:spPr>
          <a:xfrm>
            <a:off x="1257300" y="547773"/>
            <a:ext cx="15773400" cy="198865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4"/>
          <p:cNvSpPr txBox="1"/>
          <p:nvPr>
            <p:ph idx="1" type="body"/>
          </p:nvPr>
        </p:nvSpPr>
        <p:spPr>
          <a:xfrm>
            <a:off x="1257300" y="2738860"/>
            <a:ext cx="15773400" cy="652801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20" name="Google Shape;20;p4"/>
          <p:cNvSpPr txBox="1"/>
          <p:nvPr>
            <p:ph idx="10" type="dt"/>
          </p:nvPr>
        </p:nvSpPr>
        <p:spPr>
          <a:xfrm>
            <a:off x="1257300" y="9535998"/>
            <a:ext cx="4114800" cy="54777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4"/>
          <p:cNvSpPr txBox="1"/>
          <p:nvPr>
            <p:ph idx="11" type="ftr"/>
          </p:nvPr>
        </p:nvSpPr>
        <p:spPr>
          <a:xfrm>
            <a:off x="6057900" y="9535998"/>
            <a:ext cx="6172200" cy="54777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4"/>
          <p:cNvSpPr txBox="1"/>
          <p:nvPr>
            <p:ph idx="12" type="sldNum"/>
          </p:nvPr>
        </p:nvSpPr>
        <p:spPr>
          <a:xfrm>
            <a:off x="12915900" y="9535998"/>
            <a:ext cx="4114800" cy="547772"/>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1247775" y="2565004"/>
            <a:ext cx="15773400" cy="4279766"/>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9000"/>
              <a:buFont typeface="Calibri"/>
              <a:buNone/>
              <a:defRPr sz="9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5"/>
          <p:cNvSpPr txBox="1"/>
          <p:nvPr>
            <p:ph idx="1" type="body"/>
          </p:nvPr>
        </p:nvSpPr>
        <p:spPr>
          <a:xfrm>
            <a:off x="1247775" y="6885258"/>
            <a:ext cx="15773400" cy="225062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500"/>
              </a:spcBef>
              <a:spcAft>
                <a:spcPts val="0"/>
              </a:spcAft>
              <a:buClr>
                <a:srgbClr val="888888"/>
              </a:buClr>
              <a:buSzPts val="3600"/>
              <a:buNone/>
              <a:defRPr sz="3600">
                <a:solidFill>
                  <a:srgbClr val="888888"/>
                </a:solidFill>
              </a:defRPr>
            </a:lvl1pPr>
            <a:lvl2pPr indent="-228600" lvl="1" marL="914400" algn="l">
              <a:lnSpc>
                <a:spcPct val="90000"/>
              </a:lnSpc>
              <a:spcBef>
                <a:spcPts val="750"/>
              </a:spcBef>
              <a:spcAft>
                <a:spcPts val="0"/>
              </a:spcAft>
              <a:buClr>
                <a:srgbClr val="888888"/>
              </a:buClr>
              <a:buSzPts val="3000"/>
              <a:buNone/>
              <a:defRPr sz="3000">
                <a:solidFill>
                  <a:srgbClr val="888888"/>
                </a:solidFill>
              </a:defRPr>
            </a:lvl2pPr>
            <a:lvl3pPr indent="-228600" lvl="2" marL="1371600" algn="l">
              <a:lnSpc>
                <a:spcPct val="90000"/>
              </a:lnSpc>
              <a:spcBef>
                <a:spcPts val="750"/>
              </a:spcBef>
              <a:spcAft>
                <a:spcPts val="0"/>
              </a:spcAft>
              <a:buClr>
                <a:srgbClr val="888888"/>
              </a:buClr>
              <a:buSzPts val="2700"/>
              <a:buNone/>
              <a:defRPr sz="2700">
                <a:solidFill>
                  <a:srgbClr val="888888"/>
                </a:solidFill>
              </a:defRPr>
            </a:lvl3pPr>
            <a:lvl4pPr indent="-228600" lvl="3" marL="1828800" algn="l">
              <a:lnSpc>
                <a:spcPct val="90000"/>
              </a:lnSpc>
              <a:spcBef>
                <a:spcPts val="750"/>
              </a:spcBef>
              <a:spcAft>
                <a:spcPts val="0"/>
              </a:spcAft>
              <a:buClr>
                <a:srgbClr val="888888"/>
              </a:buClr>
              <a:buSzPts val="2400"/>
              <a:buNone/>
              <a:defRPr sz="2400">
                <a:solidFill>
                  <a:srgbClr val="888888"/>
                </a:solidFill>
              </a:defRPr>
            </a:lvl4pPr>
            <a:lvl5pPr indent="-228600" lvl="4" marL="2286000" algn="l">
              <a:lnSpc>
                <a:spcPct val="90000"/>
              </a:lnSpc>
              <a:spcBef>
                <a:spcPts val="750"/>
              </a:spcBef>
              <a:spcAft>
                <a:spcPts val="0"/>
              </a:spcAft>
              <a:buClr>
                <a:srgbClr val="888888"/>
              </a:buClr>
              <a:buSzPts val="2400"/>
              <a:buNone/>
              <a:defRPr sz="2400">
                <a:solidFill>
                  <a:srgbClr val="888888"/>
                </a:solidFill>
              </a:defRPr>
            </a:lvl5pPr>
            <a:lvl6pPr indent="-228600" lvl="5" marL="2743200" algn="l">
              <a:lnSpc>
                <a:spcPct val="90000"/>
              </a:lnSpc>
              <a:spcBef>
                <a:spcPts val="750"/>
              </a:spcBef>
              <a:spcAft>
                <a:spcPts val="0"/>
              </a:spcAft>
              <a:buClr>
                <a:srgbClr val="888888"/>
              </a:buClr>
              <a:buSzPts val="2400"/>
              <a:buNone/>
              <a:defRPr sz="2400">
                <a:solidFill>
                  <a:srgbClr val="888888"/>
                </a:solidFill>
              </a:defRPr>
            </a:lvl6pPr>
            <a:lvl7pPr indent="-228600" lvl="6" marL="3200400" algn="l">
              <a:lnSpc>
                <a:spcPct val="90000"/>
              </a:lnSpc>
              <a:spcBef>
                <a:spcPts val="750"/>
              </a:spcBef>
              <a:spcAft>
                <a:spcPts val="0"/>
              </a:spcAft>
              <a:buClr>
                <a:srgbClr val="888888"/>
              </a:buClr>
              <a:buSzPts val="2400"/>
              <a:buNone/>
              <a:defRPr sz="2400">
                <a:solidFill>
                  <a:srgbClr val="888888"/>
                </a:solidFill>
              </a:defRPr>
            </a:lvl7pPr>
            <a:lvl8pPr indent="-228600" lvl="7" marL="3657600" algn="l">
              <a:lnSpc>
                <a:spcPct val="90000"/>
              </a:lnSpc>
              <a:spcBef>
                <a:spcPts val="750"/>
              </a:spcBef>
              <a:spcAft>
                <a:spcPts val="0"/>
              </a:spcAft>
              <a:buClr>
                <a:srgbClr val="888888"/>
              </a:buClr>
              <a:buSzPts val="2400"/>
              <a:buNone/>
              <a:defRPr sz="2400">
                <a:solidFill>
                  <a:srgbClr val="888888"/>
                </a:solidFill>
              </a:defRPr>
            </a:lvl8pPr>
            <a:lvl9pPr indent="-228600" lvl="8" marL="4114800" algn="l">
              <a:lnSpc>
                <a:spcPct val="90000"/>
              </a:lnSpc>
              <a:spcBef>
                <a:spcPts val="750"/>
              </a:spcBef>
              <a:spcAft>
                <a:spcPts val="0"/>
              </a:spcAft>
              <a:buClr>
                <a:srgbClr val="888888"/>
              </a:buClr>
              <a:buSzPts val="2400"/>
              <a:buNone/>
              <a:defRPr sz="2400">
                <a:solidFill>
                  <a:srgbClr val="888888"/>
                </a:solidFill>
              </a:defRPr>
            </a:lvl9pPr>
          </a:lstStyle>
          <a:p/>
        </p:txBody>
      </p:sp>
      <p:sp>
        <p:nvSpPr>
          <p:cNvPr id="26" name="Google Shape;26;p5"/>
          <p:cNvSpPr txBox="1"/>
          <p:nvPr>
            <p:ph idx="10" type="dt"/>
          </p:nvPr>
        </p:nvSpPr>
        <p:spPr>
          <a:xfrm>
            <a:off x="1257300" y="9535998"/>
            <a:ext cx="4114800" cy="54777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5"/>
          <p:cNvSpPr txBox="1"/>
          <p:nvPr>
            <p:ph idx="11" type="ftr"/>
          </p:nvPr>
        </p:nvSpPr>
        <p:spPr>
          <a:xfrm>
            <a:off x="6057900" y="9535998"/>
            <a:ext cx="6172200" cy="54777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5"/>
          <p:cNvSpPr txBox="1"/>
          <p:nvPr>
            <p:ph idx="12" type="sldNum"/>
          </p:nvPr>
        </p:nvSpPr>
        <p:spPr>
          <a:xfrm>
            <a:off x="12915900" y="9535998"/>
            <a:ext cx="4114800" cy="547772"/>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6"/>
          <p:cNvSpPr txBox="1"/>
          <p:nvPr>
            <p:ph type="title"/>
          </p:nvPr>
        </p:nvSpPr>
        <p:spPr>
          <a:xfrm>
            <a:off x="1257300" y="547773"/>
            <a:ext cx="15773400" cy="198865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6"/>
          <p:cNvSpPr txBox="1"/>
          <p:nvPr>
            <p:ph idx="1" type="body"/>
          </p:nvPr>
        </p:nvSpPr>
        <p:spPr>
          <a:xfrm>
            <a:off x="1257300" y="2738860"/>
            <a:ext cx="7772400" cy="652801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32" name="Google Shape;32;p6"/>
          <p:cNvSpPr txBox="1"/>
          <p:nvPr>
            <p:ph idx="2" type="body"/>
          </p:nvPr>
        </p:nvSpPr>
        <p:spPr>
          <a:xfrm>
            <a:off x="9258300" y="2738860"/>
            <a:ext cx="7772400" cy="652801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33" name="Google Shape;33;p6"/>
          <p:cNvSpPr txBox="1"/>
          <p:nvPr>
            <p:ph idx="10" type="dt"/>
          </p:nvPr>
        </p:nvSpPr>
        <p:spPr>
          <a:xfrm>
            <a:off x="1257300" y="9535998"/>
            <a:ext cx="4114800" cy="54777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6"/>
          <p:cNvSpPr txBox="1"/>
          <p:nvPr>
            <p:ph idx="11" type="ftr"/>
          </p:nvPr>
        </p:nvSpPr>
        <p:spPr>
          <a:xfrm>
            <a:off x="6057900" y="9535998"/>
            <a:ext cx="6172200" cy="54777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6"/>
          <p:cNvSpPr txBox="1"/>
          <p:nvPr>
            <p:ph idx="12" type="sldNum"/>
          </p:nvPr>
        </p:nvSpPr>
        <p:spPr>
          <a:xfrm>
            <a:off x="12915900" y="9535998"/>
            <a:ext cx="4114800" cy="547772"/>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7"/>
          <p:cNvSpPr txBox="1"/>
          <p:nvPr>
            <p:ph type="title"/>
          </p:nvPr>
        </p:nvSpPr>
        <p:spPr>
          <a:xfrm>
            <a:off x="1259682" y="547773"/>
            <a:ext cx="15773400" cy="198865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7"/>
          <p:cNvSpPr txBox="1"/>
          <p:nvPr>
            <p:ph idx="1" type="body"/>
          </p:nvPr>
        </p:nvSpPr>
        <p:spPr>
          <a:xfrm>
            <a:off x="1259683" y="2522134"/>
            <a:ext cx="7736681" cy="1236059"/>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500"/>
              </a:spcBef>
              <a:spcAft>
                <a:spcPts val="0"/>
              </a:spcAft>
              <a:buClr>
                <a:schemeClr val="dk1"/>
              </a:buClr>
              <a:buSzPts val="3600"/>
              <a:buNone/>
              <a:defRPr b="1" sz="3600"/>
            </a:lvl1pPr>
            <a:lvl2pPr indent="-228600" lvl="1" marL="914400" algn="l">
              <a:lnSpc>
                <a:spcPct val="90000"/>
              </a:lnSpc>
              <a:spcBef>
                <a:spcPts val="750"/>
              </a:spcBef>
              <a:spcAft>
                <a:spcPts val="0"/>
              </a:spcAft>
              <a:buClr>
                <a:schemeClr val="dk1"/>
              </a:buClr>
              <a:buSzPts val="3000"/>
              <a:buNone/>
              <a:defRPr b="1" sz="3000"/>
            </a:lvl2pPr>
            <a:lvl3pPr indent="-228600" lvl="2" marL="1371600" algn="l">
              <a:lnSpc>
                <a:spcPct val="90000"/>
              </a:lnSpc>
              <a:spcBef>
                <a:spcPts val="750"/>
              </a:spcBef>
              <a:spcAft>
                <a:spcPts val="0"/>
              </a:spcAft>
              <a:buClr>
                <a:schemeClr val="dk1"/>
              </a:buClr>
              <a:buSzPts val="2700"/>
              <a:buNone/>
              <a:defRPr b="1" sz="2700"/>
            </a:lvl3pPr>
            <a:lvl4pPr indent="-228600" lvl="3" marL="1828800" algn="l">
              <a:lnSpc>
                <a:spcPct val="90000"/>
              </a:lnSpc>
              <a:spcBef>
                <a:spcPts val="750"/>
              </a:spcBef>
              <a:spcAft>
                <a:spcPts val="0"/>
              </a:spcAft>
              <a:buClr>
                <a:schemeClr val="dk1"/>
              </a:buClr>
              <a:buSzPts val="2400"/>
              <a:buNone/>
              <a:defRPr b="1" sz="2400"/>
            </a:lvl4pPr>
            <a:lvl5pPr indent="-228600" lvl="4" marL="2286000" algn="l">
              <a:lnSpc>
                <a:spcPct val="90000"/>
              </a:lnSpc>
              <a:spcBef>
                <a:spcPts val="750"/>
              </a:spcBef>
              <a:spcAft>
                <a:spcPts val="0"/>
              </a:spcAft>
              <a:buClr>
                <a:schemeClr val="dk1"/>
              </a:buClr>
              <a:buSzPts val="2400"/>
              <a:buNone/>
              <a:defRPr b="1" sz="2400"/>
            </a:lvl5pPr>
            <a:lvl6pPr indent="-228600" lvl="5" marL="2743200" algn="l">
              <a:lnSpc>
                <a:spcPct val="90000"/>
              </a:lnSpc>
              <a:spcBef>
                <a:spcPts val="750"/>
              </a:spcBef>
              <a:spcAft>
                <a:spcPts val="0"/>
              </a:spcAft>
              <a:buClr>
                <a:schemeClr val="dk1"/>
              </a:buClr>
              <a:buSzPts val="2400"/>
              <a:buNone/>
              <a:defRPr b="1" sz="2400"/>
            </a:lvl6pPr>
            <a:lvl7pPr indent="-228600" lvl="6" marL="3200400" algn="l">
              <a:lnSpc>
                <a:spcPct val="90000"/>
              </a:lnSpc>
              <a:spcBef>
                <a:spcPts val="750"/>
              </a:spcBef>
              <a:spcAft>
                <a:spcPts val="0"/>
              </a:spcAft>
              <a:buClr>
                <a:schemeClr val="dk1"/>
              </a:buClr>
              <a:buSzPts val="2400"/>
              <a:buNone/>
              <a:defRPr b="1" sz="2400"/>
            </a:lvl7pPr>
            <a:lvl8pPr indent="-228600" lvl="7" marL="3657600" algn="l">
              <a:lnSpc>
                <a:spcPct val="90000"/>
              </a:lnSpc>
              <a:spcBef>
                <a:spcPts val="750"/>
              </a:spcBef>
              <a:spcAft>
                <a:spcPts val="0"/>
              </a:spcAft>
              <a:buClr>
                <a:schemeClr val="dk1"/>
              </a:buClr>
              <a:buSzPts val="2400"/>
              <a:buNone/>
              <a:defRPr b="1" sz="2400"/>
            </a:lvl8pPr>
            <a:lvl9pPr indent="-228600" lvl="8" marL="4114800" algn="l">
              <a:lnSpc>
                <a:spcPct val="90000"/>
              </a:lnSpc>
              <a:spcBef>
                <a:spcPts val="750"/>
              </a:spcBef>
              <a:spcAft>
                <a:spcPts val="0"/>
              </a:spcAft>
              <a:buClr>
                <a:schemeClr val="dk1"/>
              </a:buClr>
              <a:buSzPts val="2400"/>
              <a:buNone/>
              <a:defRPr b="1" sz="2400"/>
            </a:lvl9pPr>
          </a:lstStyle>
          <a:p/>
        </p:txBody>
      </p:sp>
      <p:sp>
        <p:nvSpPr>
          <p:cNvPr id="39" name="Google Shape;39;p7"/>
          <p:cNvSpPr txBox="1"/>
          <p:nvPr>
            <p:ph idx="2" type="body"/>
          </p:nvPr>
        </p:nvSpPr>
        <p:spPr>
          <a:xfrm>
            <a:off x="1259683" y="3758193"/>
            <a:ext cx="7736681" cy="552773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40" name="Google Shape;40;p7"/>
          <p:cNvSpPr txBox="1"/>
          <p:nvPr>
            <p:ph idx="3" type="body"/>
          </p:nvPr>
        </p:nvSpPr>
        <p:spPr>
          <a:xfrm>
            <a:off x="9258300" y="2522134"/>
            <a:ext cx="7774782" cy="1236059"/>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500"/>
              </a:spcBef>
              <a:spcAft>
                <a:spcPts val="0"/>
              </a:spcAft>
              <a:buClr>
                <a:schemeClr val="dk1"/>
              </a:buClr>
              <a:buSzPts val="3600"/>
              <a:buNone/>
              <a:defRPr b="1" sz="3600"/>
            </a:lvl1pPr>
            <a:lvl2pPr indent="-228600" lvl="1" marL="914400" algn="l">
              <a:lnSpc>
                <a:spcPct val="90000"/>
              </a:lnSpc>
              <a:spcBef>
                <a:spcPts val="750"/>
              </a:spcBef>
              <a:spcAft>
                <a:spcPts val="0"/>
              </a:spcAft>
              <a:buClr>
                <a:schemeClr val="dk1"/>
              </a:buClr>
              <a:buSzPts val="3000"/>
              <a:buNone/>
              <a:defRPr b="1" sz="3000"/>
            </a:lvl2pPr>
            <a:lvl3pPr indent="-228600" lvl="2" marL="1371600" algn="l">
              <a:lnSpc>
                <a:spcPct val="90000"/>
              </a:lnSpc>
              <a:spcBef>
                <a:spcPts val="750"/>
              </a:spcBef>
              <a:spcAft>
                <a:spcPts val="0"/>
              </a:spcAft>
              <a:buClr>
                <a:schemeClr val="dk1"/>
              </a:buClr>
              <a:buSzPts val="2700"/>
              <a:buNone/>
              <a:defRPr b="1" sz="2700"/>
            </a:lvl3pPr>
            <a:lvl4pPr indent="-228600" lvl="3" marL="1828800" algn="l">
              <a:lnSpc>
                <a:spcPct val="90000"/>
              </a:lnSpc>
              <a:spcBef>
                <a:spcPts val="750"/>
              </a:spcBef>
              <a:spcAft>
                <a:spcPts val="0"/>
              </a:spcAft>
              <a:buClr>
                <a:schemeClr val="dk1"/>
              </a:buClr>
              <a:buSzPts val="2400"/>
              <a:buNone/>
              <a:defRPr b="1" sz="2400"/>
            </a:lvl4pPr>
            <a:lvl5pPr indent="-228600" lvl="4" marL="2286000" algn="l">
              <a:lnSpc>
                <a:spcPct val="90000"/>
              </a:lnSpc>
              <a:spcBef>
                <a:spcPts val="750"/>
              </a:spcBef>
              <a:spcAft>
                <a:spcPts val="0"/>
              </a:spcAft>
              <a:buClr>
                <a:schemeClr val="dk1"/>
              </a:buClr>
              <a:buSzPts val="2400"/>
              <a:buNone/>
              <a:defRPr b="1" sz="2400"/>
            </a:lvl5pPr>
            <a:lvl6pPr indent="-228600" lvl="5" marL="2743200" algn="l">
              <a:lnSpc>
                <a:spcPct val="90000"/>
              </a:lnSpc>
              <a:spcBef>
                <a:spcPts val="750"/>
              </a:spcBef>
              <a:spcAft>
                <a:spcPts val="0"/>
              </a:spcAft>
              <a:buClr>
                <a:schemeClr val="dk1"/>
              </a:buClr>
              <a:buSzPts val="2400"/>
              <a:buNone/>
              <a:defRPr b="1" sz="2400"/>
            </a:lvl6pPr>
            <a:lvl7pPr indent="-228600" lvl="6" marL="3200400" algn="l">
              <a:lnSpc>
                <a:spcPct val="90000"/>
              </a:lnSpc>
              <a:spcBef>
                <a:spcPts val="750"/>
              </a:spcBef>
              <a:spcAft>
                <a:spcPts val="0"/>
              </a:spcAft>
              <a:buClr>
                <a:schemeClr val="dk1"/>
              </a:buClr>
              <a:buSzPts val="2400"/>
              <a:buNone/>
              <a:defRPr b="1" sz="2400"/>
            </a:lvl7pPr>
            <a:lvl8pPr indent="-228600" lvl="7" marL="3657600" algn="l">
              <a:lnSpc>
                <a:spcPct val="90000"/>
              </a:lnSpc>
              <a:spcBef>
                <a:spcPts val="750"/>
              </a:spcBef>
              <a:spcAft>
                <a:spcPts val="0"/>
              </a:spcAft>
              <a:buClr>
                <a:schemeClr val="dk1"/>
              </a:buClr>
              <a:buSzPts val="2400"/>
              <a:buNone/>
              <a:defRPr b="1" sz="2400"/>
            </a:lvl8pPr>
            <a:lvl9pPr indent="-228600" lvl="8" marL="4114800" algn="l">
              <a:lnSpc>
                <a:spcPct val="90000"/>
              </a:lnSpc>
              <a:spcBef>
                <a:spcPts val="750"/>
              </a:spcBef>
              <a:spcAft>
                <a:spcPts val="0"/>
              </a:spcAft>
              <a:buClr>
                <a:schemeClr val="dk1"/>
              </a:buClr>
              <a:buSzPts val="2400"/>
              <a:buNone/>
              <a:defRPr b="1" sz="2400"/>
            </a:lvl9pPr>
          </a:lstStyle>
          <a:p/>
        </p:txBody>
      </p:sp>
      <p:sp>
        <p:nvSpPr>
          <p:cNvPr id="41" name="Google Shape;41;p7"/>
          <p:cNvSpPr txBox="1"/>
          <p:nvPr>
            <p:ph idx="4" type="body"/>
          </p:nvPr>
        </p:nvSpPr>
        <p:spPr>
          <a:xfrm>
            <a:off x="9258300" y="3758193"/>
            <a:ext cx="7774782" cy="552773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500"/>
              </a:spcBef>
              <a:spcAft>
                <a:spcPts val="0"/>
              </a:spcAft>
              <a:buClr>
                <a:schemeClr val="dk1"/>
              </a:buClr>
              <a:buSzPts val="1800"/>
              <a:buChar char="•"/>
              <a:defRPr/>
            </a:lvl1pPr>
            <a:lvl2pPr indent="-342900" lvl="1" marL="914400" algn="l">
              <a:lnSpc>
                <a:spcPct val="90000"/>
              </a:lnSpc>
              <a:spcBef>
                <a:spcPts val="750"/>
              </a:spcBef>
              <a:spcAft>
                <a:spcPts val="0"/>
              </a:spcAft>
              <a:buClr>
                <a:schemeClr val="dk1"/>
              </a:buClr>
              <a:buSzPts val="1800"/>
              <a:buChar char="•"/>
              <a:defRPr/>
            </a:lvl2pPr>
            <a:lvl3pPr indent="-342900" lvl="2" marL="1371600" algn="l">
              <a:lnSpc>
                <a:spcPct val="90000"/>
              </a:lnSpc>
              <a:spcBef>
                <a:spcPts val="750"/>
              </a:spcBef>
              <a:spcAft>
                <a:spcPts val="0"/>
              </a:spcAft>
              <a:buClr>
                <a:schemeClr val="dk1"/>
              </a:buClr>
              <a:buSzPts val="1800"/>
              <a:buChar char="•"/>
              <a:defRPr/>
            </a:lvl3pPr>
            <a:lvl4pPr indent="-342900" lvl="3" marL="1828800" algn="l">
              <a:lnSpc>
                <a:spcPct val="90000"/>
              </a:lnSpc>
              <a:spcBef>
                <a:spcPts val="750"/>
              </a:spcBef>
              <a:spcAft>
                <a:spcPts val="0"/>
              </a:spcAft>
              <a:buClr>
                <a:schemeClr val="dk1"/>
              </a:buClr>
              <a:buSzPts val="1800"/>
              <a:buChar char="•"/>
              <a:defRPr/>
            </a:lvl4pPr>
            <a:lvl5pPr indent="-342900" lvl="4" marL="2286000" algn="l">
              <a:lnSpc>
                <a:spcPct val="90000"/>
              </a:lnSpc>
              <a:spcBef>
                <a:spcPts val="750"/>
              </a:spcBef>
              <a:spcAft>
                <a:spcPts val="0"/>
              </a:spcAft>
              <a:buClr>
                <a:schemeClr val="dk1"/>
              </a:buClr>
              <a:buSzPts val="1800"/>
              <a:buChar char="•"/>
              <a:defRPr/>
            </a:lvl5pPr>
            <a:lvl6pPr indent="-342900" lvl="5" marL="2743200" algn="l">
              <a:lnSpc>
                <a:spcPct val="90000"/>
              </a:lnSpc>
              <a:spcBef>
                <a:spcPts val="750"/>
              </a:spcBef>
              <a:spcAft>
                <a:spcPts val="0"/>
              </a:spcAft>
              <a:buClr>
                <a:schemeClr val="dk1"/>
              </a:buClr>
              <a:buSzPts val="1800"/>
              <a:buChar char="•"/>
              <a:defRPr/>
            </a:lvl6pPr>
            <a:lvl7pPr indent="-342900" lvl="6" marL="3200400" algn="l">
              <a:lnSpc>
                <a:spcPct val="90000"/>
              </a:lnSpc>
              <a:spcBef>
                <a:spcPts val="750"/>
              </a:spcBef>
              <a:spcAft>
                <a:spcPts val="0"/>
              </a:spcAft>
              <a:buClr>
                <a:schemeClr val="dk1"/>
              </a:buClr>
              <a:buSzPts val="1800"/>
              <a:buChar char="•"/>
              <a:defRPr/>
            </a:lvl7pPr>
            <a:lvl8pPr indent="-342900" lvl="7" marL="3657600" algn="l">
              <a:lnSpc>
                <a:spcPct val="90000"/>
              </a:lnSpc>
              <a:spcBef>
                <a:spcPts val="750"/>
              </a:spcBef>
              <a:spcAft>
                <a:spcPts val="0"/>
              </a:spcAft>
              <a:buClr>
                <a:schemeClr val="dk1"/>
              </a:buClr>
              <a:buSzPts val="1800"/>
              <a:buChar char="•"/>
              <a:defRPr/>
            </a:lvl8pPr>
            <a:lvl9pPr indent="-342900" lvl="8" marL="4114800" algn="l">
              <a:lnSpc>
                <a:spcPct val="90000"/>
              </a:lnSpc>
              <a:spcBef>
                <a:spcPts val="750"/>
              </a:spcBef>
              <a:spcAft>
                <a:spcPts val="0"/>
              </a:spcAft>
              <a:buClr>
                <a:schemeClr val="dk1"/>
              </a:buClr>
              <a:buSzPts val="1800"/>
              <a:buChar char="•"/>
              <a:defRPr/>
            </a:lvl9pPr>
          </a:lstStyle>
          <a:p/>
        </p:txBody>
      </p:sp>
      <p:sp>
        <p:nvSpPr>
          <p:cNvPr id="42" name="Google Shape;42;p7"/>
          <p:cNvSpPr txBox="1"/>
          <p:nvPr>
            <p:ph idx="10" type="dt"/>
          </p:nvPr>
        </p:nvSpPr>
        <p:spPr>
          <a:xfrm>
            <a:off x="1257300" y="9535998"/>
            <a:ext cx="4114800" cy="54777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7"/>
          <p:cNvSpPr txBox="1"/>
          <p:nvPr>
            <p:ph idx="11" type="ftr"/>
          </p:nvPr>
        </p:nvSpPr>
        <p:spPr>
          <a:xfrm>
            <a:off x="6057900" y="9535998"/>
            <a:ext cx="6172200" cy="54777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7"/>
          <p:cNvSpPr txBox="1"/>
          <p:nvPr>
            <p:ph idx="12" type="sldNum"/>
          </p:nvPr>
        </p:nvSpPr>
        <p:spPr>
          <a:xfrm>
            <a:off x="12915900" y="9535998"/>
            <a:ext cx="4114800" cy="547772"/>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8"/>
          <p:cNvSpPr txBox="1"/>
          <p:nvPr>
            <p:ph type="title"/>
          </p:nvPr>
        </p:nvSpPr>
        <p:spPr>
          <a:xfrm>
            <a:off x="1257300" y="547773"/>
            <a:ext cx="15773400" cy="1988651"/>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8"/>
          <p:cNvSpPr txBox="1"/>
          <p:nvPr>
            <p:ph idx="10" type="dt"/>
          </p:nvPr>
        </p:nvSpPr>
        <p:spPr>
          <a:xfrm>
            <a:off x="1257300" y="9535998"/>
            <a:ext cx="4114800" cy="54777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8"/>
          <p:cNvSpPr txBox="1"/>
          <p:nvPr>
            <p:ph idx="11" type="ftr"/>
          </p:nvPr>
        </p:nvSpPr>
        <p:spPr>
          <a:xfrm>
            <a:off x="6057900" y="9535998"/>
            <a:ext cx="6172200" cy="54777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8"/>
          <p:cNvSpPr txBox="1"/>
          <p:nvPr>
            <p:ph idx="12" type="sldNum"/>
          </p:nvPr>
        </p:nvSpPr>
        <p:spPr>
          <a:xfrm>
            <a:off x="12915900" y="9535998"/>
            <a:ext cx="4114800" cy="547772"/>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9"/>
          <p:cNvSpPr txBox="1"/>
          <p:nvPr>
            <p:ph idx="10" type="dt"/>
          </p:nvPr>
        </p:nvSpPr>
        <p:spPr>
          <a:xfrm>
            <a:off x="1257300" y="9535998"/>
            <a:ext cx="4114800" cy="54777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9"/>
          <p:cNvSpPr txBox="1"/>
          <p:nvPr>
            <p:ph idx="11" type="ftr"/>
          </p:nvPr>
        </p:nvSpPr>
        <p:spPr>
          <a:xfrm>
            <a:off x="6057900" y="9535998"/>
            <a:ext cx="6172200" cy="54777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9"/>
          <p:cNvSpPr txBox="1"/>
          <p:nvPr>
            <p:ph idx="12" type="sldNum"/>
          </p:nvPr>
        </p:nvSpPr>
        <p:spPr>
          <a:xfrm>
            <a:off x="12915900" y="9535998"/>
            <a:ext cx="4114800" cy="547772"/>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10"/>
          <p:cNvSpPr txBox="1"/>
          <p:nvPr>
            <p:ph type="title"/>
          </p:nvPr>
        </p:nvSpPr>
        <p:spPr>
          <a:xfrm>
            <a:off x="1259683" y="685906"/>
            <a:ext cx="5898356" cy="2400671"/>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800"/>
              <a:buFont typeface="Calibri"/>
              <a:buNone/>
              <a:defRPr sz="4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0"/>
          <p:cNvSpPr txBox="1"/>
          <p:nvPr>
            <p:ph idx="1" type="body"/>
          </p:nvPr>
        </p:nvSpPr>
        <p:spPr>
          <a:xfrm>
            <a:off x="7774782" y="1481367"/>
            <a:ext cx="9258300" cy="7311566"/>
          </a:xfrm>
          <a:prstGeom prst="rect">
            <a:avLst/>
          </a:prstGeom>
          <a:noFill/>
          <a:ln>
            <a:noFill/>
          </a:ln>
        </p:spPr>
        <p:txBody>
          <a:bodyPr anchorCtr="0" anchor="t" bIns="45700" lIns="91425" spcFirstLastPara="1" rIns="91425" wrap="square" tIns="45700">
            <a:normAutofit/>
          </a:bodyPr>
          <a:lstStyle>
            <a:lvl1pPr indent="-533400" lvl="0" marL="457200" algn="l">
              <a:lnSpc>
                <a:spcPct val="90000"/>
              </a:lnSpc>
              <a:spcBef>
                <a:spcPts val="1500"/>
              </a:spcBef>
              <a:spcAft>
                <a:spcPts val="0"/>
              </a:spcAft>
              <a:buClr>
                <a:schemeClr val="dk1"/>
              </a:buClr>
              <a:buSzPts val="4800"/>
              <a:buChar char="•"/>
              <a:defRPr sz="4800"/>
            </a:lvl1pPr>
            <a:lvl2pPr indent="-495300" lvl="1" marL="914400" algn="l">
              <a:lnSpc>
                <a:spcPct val="90000"/>
              </a:lnSpc>
              <a:spcBef>
                <a:spcPts val="750"/>
              </a:spcBef>
              <a:spcAft>
                <a:spcPts val="0"/>
              </a:spcAft>
              <a:buClr>
                <a:schemeClr val="dk1"/>
              </a:buClr>
              <a:buSzPts val="4200"/>
              <a:buChar char="•"/>
              <a:defRPr sz="4200"/>
            </a:lvl2pPr>
            <a:lvl3pPr indent="-457200" lvl="2" marL="1371600" algn="l">
              <a:lnSpc>
                <a:spcPct val="90000"/>
              </a:lnSpc>
              <a:spcBef>
                <a:spcPts val="750"/>
              </a:spcBef>
              <a:spcAft>
                <a:spcPts val="0"/>
              </a:spcAft>
              <a:buClr>
                <a:schemeClr val="dk1"/>
              </a:buClr>
              <a:buSzPts val="3600"/>
              <a:buChar char="•"/>
              <a:defRPr sz="3600"/>
            </a:lvl3pPr>
            <a:lvl4pPr indent="-419100" lvl="3" marL="1828800" algn="l">
              <a:lnSpc>
                <a:spcPct val="90000"/>
              </a:lnSpc>
              <a:spcBef>
                <a:spcPts val="750"/>
              </a:spcBef>
              <a:spcAft>
                <a:spcPts val="0"/>
              </a:spcAft>
              <a:buClr>
                <a:schemeClr val="dk1"/>
              </a:buClr>
              <a:buSzPts val="3000"/>
              <a:buChar char="•"/>
              <a:defRPr sz="3000"/>
            </a:lvl4pPr>
            <a:lvl5pPr indent="-419100" lvl="4" marL="2286000" algn="l">
              <a:lnSpc>
                <a:spcPct val="90000"/>
              </a:lnSpc>
              <a:spcBef>
                <a:spcPts val="750"/>
              </a:spcBef>
              <a:spcAft>
                <a:spcPts val="0"/>
              </a:spcAft>
              <a:buClr>
                <a:schemeClr val="dk1"/>
              </a:buClr>
              <a:buSzPts val="3000"/>
              <a:buChar char="•"/>
              <a:defRPr sz="3000"/>
            </a:lvl5pPr>
            <a:lvl6pPr indent="-419100" lvl="5" marL="2743200" algn="l">
              <a:lnSpc>
                <a:spcPct val="90000"/>
              </a:lnSpc>
              <a:spcBef>
                <a:spcPts val="750"/>
              </a:spcBef>
              <a:spcAft>
                <a:spcPts val="0"/>
              </a:spcAft>
              <a:buClr>
                <a:schemeClr val="dk1"/>
              </a:buClr>
              <a:buSzPts val="3000"/>
              <a:buChar char="•"/>
              <a:defRPr sz="3000"/>
            </a:lvl6pPr>
            <a:lvl7pPr indent="-419100" lvl="6" marL="3200400" algn="l">
              <a:lnSpc>
                <a:spcPct val="90000"/>
              </a:lnSpc>
              <a:spcBef>
                <a:spcPts val="750"/>
              </a:spcBef>
              <a:spcAft>
                <a:spcPts val="0"/>
              </a:spcAft>
              <a:buClr>
                <a:schemeClr val="dk1"/>
              </a:buClr>
              <a:buSzPts val="3000"/>
              <a:buChar char="•"/>
              <a:defRPr sz="3000"/>
            </a:lvl7pPr>
            <a:lvl8pPr indent="-419100" lvl="7" marL="3657600" algn="l">
              <a:lnSpc>
                <a:spcPct val="90000"/>
              </a:lnSpc>
              <a:spcBef>
                <a:spcPts val="750"/>
              </a:spcBef>
              <a:spcAft>
                <a:spcPts val="0"/>
              </a:spcAft>
              <a:buClr>
                <a:schemeClr val="dk1"/>
              </a:buClr>
              <a:buSzPts val="3000"/>
              <a:buChar char="•"/>
              <a:defRPr sz="3000"/>
            </a:lvl8pPr>
            <a:lvl9pPr indent="-419100" lvl="8" marL="4114800" algn="l">
              <a:lnSpc>
                <a:spcPct val="90000"/>
              </a:lnSpc>
              <a:spcBef>
                <a:spcPts val="750"/>
              </a:spcBef>
              <a:spcAft>
                <a:spcPts val="0"/>
              </a:spcAft>
              <a:buClr>
                <a:schemeClr val="dk1"/>
              </a:buClr>
              <a:buSzPts val="3000"/>
              <a:buChar char="•"/>
              <a:defRPr sz="3000"/>
            </a:lvl9pPr>
          </a:lstStyle>
          <a:p/>
        </p:txBody>
      </p:sp>
      <p:sp>
        <p:nvSpPr>
          <p:cNvPr id="57" name="Google Shape;57;p10"/>
          <p:cNvSpPr txBox="1"/>
          <p:nvPr>
            <p:ph idx="2" type="body"/>
          </p:nvPr>
        </p:nvSpPr>
        <p:spPr>
          <a:xfrm>
            <a:off x="1259683" y="3086576"/>
            <a:ext cx="5898356" cy="571826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500"/>
              </a:spcBef>
              <a:spcAft>
                <a:spcPts val="0"/>
              </a:spcAft>
              <a:buClr>
                <a:schemeClr val="dk1"/>
              </a:buClr>
              <a:buSzPts val="2400"/>
              <a:buNone/>
              <a:defRPr sz="2400"/>
            </a:lvl1pPr>
            <a:lvl2pPr indent="-228600" lvl="1" marL="914400" algn="l">
              <a:lnSpc>
                <a:spcPct val="90000"/>
              </a:lnSpc>
              <a:spcBef>
                <a:spcPts val="750"/>
              </a:spcBef>
              <a:spcAft>
                <a:spcPts val="0"/>
              </a:spcAft>
              <a:buClr>
                <a:schemeClr val="dk1"/>
              </a:buClr>
              <a:buSzPts val="2100"/>
              <a:buNone/>
              <a:defRPr sz="2100"/>
            </a:lvl2pPr>
            <a:lvl3pPr indent="-228600" lvl="2" marL="1371600" algn="l">
              <a:lnSpc>
                <a:spcPct val="90000"/>
              </a:lnSpc>
              <a:spcBef>
                <a:spcPts val="750"/>
              </a:spcBef>
              <a:spcAft>
                <a:spcPts val="0"/>
              </a:spcAft>
              <a:buClr>
                <a:schemeClr val="dk1"/>
              </a:buClr>
              <a:buSzPts val="1800"/>
              <a:buNone/>
              <a:defRPr sz="1800"/>
            </a:lvl3pPr>
            <a:lvl4pPr indent="-228600" lvl="3" marL="1828800" algn="l">
              <a:lnSpc>
                <a:spcPct val="90000"/>
              </a:lnSpc>
              <a:spcBef>
                <a:spcPts val="750"/>
              </a:spcBef>
              <a:spcAft>
                <a:spcPts val="0"/>
              </a:spcAft>
              <a:buClr>
                <a:schemeClr val="dk1"/>
              </a:buClr>
              <a:buSzPts val="1500"/>
              <a:buNone/>
              <a:defRPr sz="1500"/>
            </a:lvl4pPr>
            <a:lvl5pPr indent="-228600" lvl="4" marL="2286000" algn="l">
              <a:lnSpc>
                <a:spcPct val="90000"/>
              </a:lnSpc>
              <a:spcBef>
                <a:spcPts val="750"/>
              </a:spcBef>
              <a:spcAft>
                <a:spcPts val="0"/>
              </a:spcAft>
              <a:buClr>
                <a:schemeClr val="dk1"/>
              </a:buClr>
              <a:buSzPts val="1500"/>
              <a:buNone/>
              <a:defRPr sz="1500"/>
            </a:lvl5pPr>
            <a:lvl6pPr indent="-228600" lvl="5" marL="2743200" algn="l">
              <a:lnSpc>
                <a:spcPct val="90000"/>
              </a:lnSpc>
              <a:spcBef>
                <a:spcPts val="750"/>
              </a:spcBef>
              <a:spcAft>
                <a:spcPts val="0"/>
              </a:spcAft>
              <a:buClr>
                <a:schemeClr val="dk1"/>
              </a:buClr>
              <a:buSzPts val="1500"/>
              <a:buNone/>
              <a:defRPr sz="1500"/>
            </a:lvl6pPr>
            <a:lvl7pPr indent="-228600" lvl="6" marL="3200400" algn="l">
              <a:lnSpc>
                <a:spcPct val="90000"/>
              </a:lnSpc>
              <a:spcBef>
                <a:spcPts val="750"/>
              </a:spcBef>
              <a:spcAft>
                <a:spcPts val="0"/>
              </a:spcAft>
              <a:buClr>
                <a:schemeClr val="dk1"/>
              </a:buClr>
              <a:buSzPts val="1500"/>
              <a:buNone/>
              <a:defRPr sz="1500"/>
            </a:lvl7pPr>
            <a:lvl8pPr indent="-228600" lvl="7" marL="3657600" algn="l">
              <a:lnSpc>
                <a:spcPct val="90000"/>
              </a:lnSpc>
              <a:spcBef>
                <a:spcPts val="750"/>
              </a:spcBef>
              <a:spcAft>
                <a:spcPts val="0"/>
              </a:spcAft>
              <a:buClr>
                <a:schemeClr val="dk1"/>
              </a:buClr>
              <a:buSzPts val="1500"/>
              <a:buNone/>
              <a:defRPr sz="1500"/>
            </a:lvl8pPr>
            <a:lvl9pPr indent="-228600" lvl="8" marL="4114800" algn="l">
              <a:lnSpc>
                <a:spcPct val="90000"/>
              </a:lnSpc>
              <a:spcBef>
                <a:spcPts val="750"/>
              </a:spcBef>
              <a:spcAft>
                <a:spcPts val="0"/>
              </a:spcAft>
              <a:buClr>
                <a:schemeClr val="dk1"/>
              </a:buClr>
              <a:buSzPts val="1500"/>
              <a:buNone/>
              <a:defRPr sz="1500"/>
            </a:lvl9pPr>
          </a:lstStyle>
          <a:p/>
        </p:txBody>
      </p:sp>
      <p:sp>
        <p:nvSpPr>
          <p:cNvPr id="58" name="Google Shape;58;p10"/>
          <p:cNvSpPr txBox="1"/>
          <p:nvPr>
            <p:ph idx="10" type="dt"/>
          </p:nvPr>
        </p:nvSpPr>
        <p:spPr>
          <a:xfrm>
            <a:off x="1257300" y="9535998"/>
            <a:ext cx="4114800" cy="54777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0"/>
          <p:cNvSpPr txBox="1"/>
          <p:nvPr>
            <p:ph idx="11" type="ftr"/>
          </p:nvPr>
        </p:nvSpPr>
        <p:spPr>
          <a:xfrm>
            <a:off x="6057900" y="9535998"/>
            <a:ext cx="6172200" cy="54777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0"/>
          <p:cNvSpPr txBox="1"/>
          <p:nvPr>
            <p:ph idx="12" type="sldNum"/>
          </p:nvPr>
        </p:nvSpPr>
        <p:spPr>
          <a:xfrm>
            <a:off x="12915900" y="9535998"/>
            <a:ext cx="4114800" cy="547772"/>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11"/>
          <p:cNvSpPr txBox="1"/>
          <p:nvPr>
            <p:ph type="title"/>
          </p:nvPr>
        </p:nvSpPr>
        <p:spPr>
          <a:xfrm>
            <a:off x="1259683" y="685906"/>
            <a:ext cx="5898356" cy="2400671"/>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800"/>
              <a:buFont typeface="Calibri"/>
              <a:buNone/>
              <a:defRPr sz="4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1"/>
          <p:cNvSpPr/>
          <p:nvPr>
            <p:ph idx="2" type="pic"/>
          </p:nvPr>
        </p:nvSpPr>
        <p:spPr>
          <a:xfrm>
            <a:off x="7774782" y="1481367"/>
            <a:ext cx="9258300" cy="7311566"/>
          </a:xfrm>
          <a:prstGeom prst="rect">
            <a:avLst/>
          </a:prstGeom>
          <a:noFill/>
          <a:ln>
            <a:noFill/>
          </a:ln>
        </p:spPr>
      </p:sp>
      <p:sp>
        <p:nvSpPr>
          <p:cNvPr id="64" name="Google Shape;64;p11"/>
          <p:cNvSpPr txBox="1"/>
          <p:nvPr>
            <p:ph idx="1" type="body"/>
          </p:nvPr>
        </p:nvSpPr>
        <p:spPr>
          <a:xfrm>
            <a:off x="1259683" y="3086576"/>
            <a:ext cx="5898356" cy="5718265"/>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500"/>
              </a:spcBef>
              <a:spcAft>
                <a:spcPts val="0"/>
              </a:spcAft>
              <a:buClr>
                <a:schemeClr val="dk1"/>
              </a:buClr>
              <a:buSzPts val="2400"/>
              <a:buNone/>
              <a:defRPr sz="2400"/>
            </a:lvl1pPr>
            <a:lvl2pPr indent="-228600" lvl="1" marL="914400" algn="l">
              <a:lnSpc>
                <a:spcPct val="90000"/>
              </a:lnSpc>
              <a:spcBef>
                <a:spcPts val="750"/>
              </a:spcBef>
              <a:spcAft>
                <a:spcPts val="0"/>
              </a:spcAft>
              <a:buClr>
                <a:schemeClr val="dk1"/>
              </a:buClr>
              <a:buSzPts val="2100"/>
              <a:buNone/>
              <a:defRPr sz="2100"/>
            </a:lvl2pPr>
            <a:lvl3pPr indent="-228600" lvl="2" marL="1371600" algn="l">
              <a:lnSpc>
                <a:spcPct val="90000"/>
              </a:lnSpc>
              <a:spcBef>
                <a:spcPts val="750"/>
              </a:spcBef>
              <a:spcAft>
                <a:spcPts val="0"/>
              </a:spcAft>
              <a:buClr>
                <a:schemeClr val="dk1"/>
              </a:buClr>
              <a:buSzPts val="1800"/>
              <a:buNone/>
              <a:defRPr sz="1800"/>
            </a:lvl3pPr>
            <a:lvl4pPr indent="-228600" lvl="3" marL="1828800" algn="l">
              <a:lnSpc>
                <a:spcPct val="90000"/>
              </a:lnSpc>
              <a:spcBef>
                <a:spcPts val="750"/>
              </a:spcBef>
              <a:spcAft>
                <a:spcPts val="0"/>
              </a:spcAft>
              <a:buClr>
                <a:schemeClr val="dk1"/>
              </a:buClr>
              <a:buSzPts val="1500"/>
              <a:buNone/>
              <a:defRPr sz="1500"/>
            </a:lvl4pPr>
            <a:lvl5pPr indent="-228600" lvl="4" marL="2286000" algn="l">
              <a:lnSpc>
                <a:spcPct val="90000"/>
              </a:lnSpc>
              <a:spcBef>
                <a:spcPts val="750"/>
              </a:spcBef>
              <a:spcAft>
                <a:spcPts val="0"/>
              </a:spcAft>
              <a:buClr>
                <a:schemeClr val="dk1"/>
              </a:buClr>
              <a:buSzPts val="1500"/>
              <a:buNone/>
              <a:defRPr sz="1500"/>
            </a:lvl5pPr>
            <a:lvl6pPr indent="-228600" lvl="5" marL="2743200" algn="l">
              <a:lnSpc>
                <a:spcPct val="90000"/>
              </a:lnSpc>
              <a:spcBef>
                <a:spcPts val="750"/>
              </a:spcBef>
              <a:spcAft>
                <a:spcPts val="0"/>
              </a:spcAft>
              <a:buClr>
                <a:schemeClr val="dk1"/>
              </a:buClr>
              <a:buSzPts val="1500"/>
              <a:buNone/>
              <a:defRPr sz="1500"/>
            </a:lvl6pPr>
            <a:lvl7pPr indent="-228600" lvl="6" marL="3200400" algn="l">
              <a:lnSpc>
                <a:spcPct val="90000"/>
              </a:lnSpc>
              <a:spcBef>
                <a:spcPts val="750"/>
              </a:spcBef>
              <a:spcAft>
                <a:spcPts val="0"/>
              </a:spcAft>
              <a:buClr>
                <a:schemeClr val="dk1"/>
              </a:buClr>
              <a:buSzPts val="1500"/>
              <a:buNone/>
              <a:defRPr sz="1500"/>
            </a:lvl7pPr>
            <a:lvl8pPr indent="-228600" lvl="7" marL="3657600" algn="l">
              <a:lnSpc>
                <a:spcPct val="90000"/>
              </a:lnSpc>
              <a:spcBef>
                <a:spcPts val="750"/>
              </a:spcBef>
              <a:spcAft>
                <a:spcPts val="0"/>
              </a:spcAft>
              <a:buClr>
                <a:schemeClr val="dk1"/>
              </a:buClr>
              <a:buSzPts val="1500"/>
              <a:buNone/>
              <a:defRPr sz="1500"/>
            </a:lvl8pPr>
            <a:lvl9pPr indent="-228600" lvl="8" marL="4114800" algn="l">
              <a:lnSpc>
                <a:spcPct val="90000"/>
              </a:lnSpc>
              <a:spcBef>
                <a:spcPts val="750"/>
              </a:spcBef>
              <a:spcAft>
                <a:spcPts val="0"/>
              </a:spcAft>
              <a:buClr>
                <a:schemeClr val="dk1"/>
              </a:buClr>
              <a:buSzPts val="1500"/>
              <a:buNone/>
              <a:defRPr sz="1500"/>
            </a:lvl9pPr>
          </a:lstStyle>
          <a:p/>
        </p:txBody>
      </p:sp>
      <p:sp>
        <p:nvSpPr>
          <p:cNvPr id="65" name="Google Shape;65;p11"/>
          <p:cNvSpPr txBox="1"/>
          <p:nvPr>
            <p:ph idx="10" type="dt"/>
          </p:nvPr>
        </p:nvSpPr>
        <p:spPr>
          <a:xfrm>
            <a:off x="1257300" y="9535998"/>
            <a:ext cx="4114800" cy="547772"/>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1"/>
          <p:cNvSpPr txBox="1"/>
          <p:nvPr>
            <p:ph idx="11" type="ftr"/>
          </p:nvPr>
        </p:nvSpPr>
        <p:spPr>
          <a:xfrm>
            <a:off x="6057900" y="9535998"/>
            <a:ext cx="6172200" cy="547772"/>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1"/>
          <p:cNvSpPr txBox="1"/>
          <p:nvPr>
            <p:ph idx="12" type="sldNum"/>
          </p:nvPr>
        </p:nvSpPr>
        <p:spPr>
          <a:xfrm>
            <a:off x="12915900" y="9535998"/>
            <a:ext cx="4114800" cy="547772"/>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
          <p:cNvSpPr txBox="1"/>
          <p:nvPr>
            <p:ph type="title"/>
          </p:nvPr>
        </p:nvSpPr>
        <p:spPr>
          <a:xfrm>
            <a:off x="1257300" y="547773"/>
            <a:ext cx="15773400" cy="1988651"/>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6600"/>
              <a:buFont typeface="Calibri"/>
              <a:buNone/>
              <a:defRPr b="0" i="0" sz="66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
          <p:cNvSpPr txBox="1"/>
          <p:nvPr>
            <p:ph idx="1" type="body"/>
          </p:nvPr>
        </p:nvSpPr>
        <p:spPr>
          <a:xfrm>
            <a:off x="1257300" y="2738860"/>
            <a:ext cx="15773400" cy="6528015"/>
          </a:xfrm>
          <a:prstGeom prst="rect">
            <a:avLst/>
          </a:prstGeom>
          <a:noFill/>
          <a:ln>
            <a:noFill/>
          </a:ln>
        </p:spPr>
        <p:txBody>
          <a:bodyPr anchorCtr="0" anchor="t" bIns="45700" lIns="91425" spcFirstLastPara="1" rIns="91425" wrap="square" tIns="45700">
            <a:normAutofit/>
          </a:bodyPr>
          <a:lstStyle>
            <a:lvl1pPr indent="-495300" lvl="0" marL="457200" marR="0" rtl="0" algn="l">
              <a:lnSpc>
                <a:spcPct val="90000"/>
              </a:lnSpc>
              <a:spcBef>
                <a:spcPts val="1500"/>
              </a:spcBef>
              <a:spcAft>
                <a:spcPts val="0"/>
              </a:spcAft>
              <a:buClr>
                <a:schemeClr val="dk1"/>
              </a:buClr>
              <a:buSzPts val="4200"/>
              <a:buFont typeface="Arial"/>
              <a:buChar char="•"/>
              <a:defRPr b="0" i="0" sz="4200" u="none" cap="none" strike="noStrike">
                <a:solidFill>
                  <a:schemeClr val="dk1"/>
                </a:solidFill>
                <a:latin typeface="Calibri"/>
                <a:ea typeface="Calibri"/>
                <a:cs typeface="Calibri"/>
                <a:sym typeface="Calibri"/>
              </a:defRPr>
            </a:lvl1pPr>
            <a:lvl2pPr indent="-457200" lvl="1" marL="914400" marR="0" rtl="0" algn="l">
              <a:lnSpc>
                <a:spcPct val="90000"/>
              </a:lnSpc>
              <a:spcBef>
                <a:spcPts val="750"/>
              </a:spcBef>
              <a:spcAft>
                <a:spcPts val="0"/>
              </a:spcAft>
              <a:buClr>
                <a:schemeClr val="dk1"/>
              </a:buClr>
              <a:buSzPts val="3600"/>
              <a:buFont typeface="Arial"/>
              <a:buChar char="•"/>
              <a:defRPr b="0" i="0" sz="3600" u="none" cap="none" strike="noStrike">
                <a:solidFill>
                  <a:schemeClr val="dk1"/>
                </a:solidFill>
                <a:latin typeface="Calibri"/>
                <a:ea typeface="Calibri"/>
                <a:cs typeface="Calibri"/>
                <a:sym typeface="Calibri"/>
              </a:defRPr>
            </a:lvl2pPr>
            <a:lvl3pPr indent="-419100" lvl="2" marL="1371600" marR="0" rtl="0" algn="l">
              <a:lnSpc>
                <a:spcPct val="90000"/>
              </a:lnSpc>
              <a:spcBef>
                <a:spcPts val="750"/>
              </a:spcBef>
              <a:spcAft>
                <a:spcPts val="0"/>
              </a:spcAft>
              <a:buClr>
                <a:schemeClr val="dk1"/>
              </a:buClr>
              <a:buSzPts val="3000"/>
              <a:buFont typeface="Arial"/>
              <a:buChar char="•"/>
              <a:defRPr b="0" i="0" sz="3000" u="none" cap="none" strike="noStrike">
                <a:solidFill>
                  <a:schemeClr val="dk1"/>
                </a:solidFill>
                <a:latin typeface="Calibri"/>
                <a:ea typeface="Calibri"/>
                <a:cs typeface="Calibri"/>
                <a:sym typeface="Calibri"/>
              </a:defRPr>
            </a:lvl3pPr>
            <a:lvl4pPr indent="-400050" lvl="3" marL="18288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4pPr>
            <a:lvl5pPr indent="-400050" lvl="4" marL="22860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5pPr>
            <a:lvl6pPr indent="-400050" lvl="5" marL="27432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6pPr>
            <a:lvl7pPr indent="-400050" lvl="6" marL="32004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7pPr>
            <a:lvl8pPr indent="-400050" lvl="7" marL="36576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8pPr>
            <a:lvl9pPr indent="-400050" lvl="8" marL="4114800" marR="0" rtl="0" algn="l">
              <a:lnSpc>
                <a:spcPct val="90000"/>
              </a:lnSpc>
              <a:spcBef>
                <a:spcPts val="750"/>
              </a:spcBef>
              <a:spcAft>
                <a:spcPts val="0"/>
              </a:spcAft>
              <a:buClr>
                <a:schemeClr val="dk1"/>
              </a:buClr>
              <a:buSzPts val="2700"/>
              <a:buFont typeface="Arial"/>
              <a:buChar char="•"/>
              <a:defRPr b="0" i="0" sz="2700" u="none" cap="none" strike="noStrike">
                <a:solidFill>
                  <a:schemeClr val="dk1"/>
                </a:solidFill>
                <a:latin typeface="Calibri"/>
                <a:ea typeface="Calibri"/>
                <a:cs typeface="Calibri"/>
                <a:sym typeface="Calibri"/>
              </a:defRPr>
            </a:lvl9pPr>
          </a:lstStyle>
          <a:p/>
        </p:txBody>
      </p:sp>
      <p:sp>
        <p:nvSpPr>
          <p:cNvPr id="8" name="Google Shape;8;p2"/>
          <p:cNvSpPr txBox="1"/>
          <p:nvPr>
            <p:ph idx="10" type="dt"/>
          </p:nvPr>
        </p:nvSpPr>
        <p:spPr>
          <a:xfrm>
            <a:off x="1257300" y="9535998"/>
            <a:ext cx="4114800" cy="547772"/>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8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27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7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7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7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7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7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7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700" u="none" cap="none" strike="noStrike">
                <a:solidFill>
                  <a:schemeClr val="dk1"/>
                </a:solidFill>
                <a:latin typeface="Calibri"/>
                <a:ea typeface="Calibri"/>
                <a:cs typeface="Calibri"/>
                <a:sym typeface="Calibri"/>
              </a:defRPr>
            </a:lvl9pPr>
          </a:lstStyle>
          <a:p/>
        </p:txBody>
      </p:sp>
      <p:sp>
        <p:nvSpPr>
          <p:cNvPr id="9" name="Google Shape;9;p2"/>
          <p:cNvSpPr txBox="1"/>
          <p:nvPr>
            <p:ph idx="11" type="ftr"/>
          </p:nvPr>
        </p:nvSpPr>
        <p:spPr>
          <a:xfrm>
            <a:off x="6057900" y="9535998"/>
            <a:ext cx="6172200" cy="547772"/>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8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27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27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27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27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27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27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27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2700" u="none" cap="none" strike="noStrike">
                <a:solidFill>
                  <a:schemeClr val="dk1"/>
                </a:solidFill>
                <a:latin typeface="Calibri"/>
                <a:ea typeface="Calibri"/>
                <a:cs typeface="Calibri"/>
                <a:sym typeface="Calibri"/>
              </a:defRPr>
            </a:lvl9pPr>
          </a:lstStyle>
          <a:p/>
        </p:txBody>
      </p:sp>
      <p:sp>
        <p:nvSpPr>
          <p:cNvPr id="10" name="Google Shape;10;p2"/>
          <p:cNvSpPr txBox="1"/>
          <p:nvPr>
            <p:ph idx="12" type="sldNum"/>
          </p:nvPr>
        </p:nvSpPr>
        <p:spPr>
          <a:xfrm>
            <a:off x="12915900" y="9535998"/>
            <a:ext cx="4114800" cy="547772"/>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800" u="none" cap="none" strike="noStrike">
                <a:solidFill>
                  <a:srgbClr val="888888"/>
                </a:solidFill>
                <a:latin typeface="Calibri"/>
                <a:ea typeface="Calibri"/>
                <a:cs typeface="Calibri"/>
                <a:sym typeface="Calibri"/>
              </a:defRPr>
            </a:lvl1pPr>
            <a:lvl2pPr indent="0" lvl="1" marL="0" marR="0" rtl="0" algn="r">
              <a:spcBef>
                <a:spcPts val="0"/>
              </a:spcBef>
              <a:buNone/>
              <a:defRPr b="0" i="0" sz="1800" u="none" cap="none" strike="noStrike">
                <a:solidFill>
                  <a:srgbClr val="888888"/>
                </a:solidFill>
                <a:latin typeface="Calibri"/>
                <a:ea typeface="Calibri"/>
                <a:cs typeface="Calibri"/>
                <a:sym typeface="Calibri"/>
              </a:defRPr>
            </a:lvl2pPr>
            <a:lvl3pPr indent="0" lvl="2" marL="0" marR="0" rtl="0" algn="r">
              <a:spcBef>
                <a:spcPts val="0"/>
              </a:spcBef>
              <a:buNone/>
              <a:defRPr b="0" i="0" sz="1800" u="none" cap="none" strike="noStrike">
                <a:solidFill>
                  <a:srgbClr val="888888"/>
                </a:solidFill>
                <a:latin typeface="Calibri"/>
                <a:ea typeface="Calibri"/>
                <a:cs typeface="Calibri"/>
                <a:sym typeface="Calibri"/>
              </a:defRPr>
            </a:lvl3pPr>
            <a:lvl4pPr indent="0" lvl="3" marL="0" marR="0" rtl="0" algn="r">
              <a:spcBef>
                <a:spcPts val="0"/>
              </a:spcBef>
              <a:buNone/>
              <a:defRPr b="0" i="0" sz="1800" u="none" cap="none" strike="noStrike">
                <a:solidFill>
                  <a:srgbClr val="888888"/>
                </a:solidFill>
                <a:latin typeface="Calibri"/>
                <a:ea typeface="Calibri"/>
                <a:cs typeface="Calibri"/>
                <a:sym typeface="Calibri"/>
              </a:defRPr>
            </a:lvl4pPr>
            <a:lvl5pPr indent="0" lvl="4" marL="0" marR="0" rtl="0" algn="r">
              <a:spcBef>
                <a:spcPts val="0"/>
              </a:spcBef>
              <a:buNone/>
              <a:defRPr b="0" i="0" sz="1800" u="none" cap="none" strike="noStrike">
                <a:solidFill>
                  <a:srgbClr val="888888"/>
                </a:solidFill>
                <a:latin typeface="Calibri"/>
                <a:ea typeface="Calibri"/>
                <a:cs typeface="Calibri"/>
                <a:sym typeface="Calibri"/>
              </a:defRPr>
            </a:lvl5pPr>
            <a:lvl6pPr indent="0" lvl="5" marL="0" marR="0" rtl="0" algn="r">
              <a:spcBef>
                <a:spcPts val="0"/>
              </a:spcBef>
              <a:buNone/>
              <a:defRPr b="0" i="0" sz="1800" u="none" cap="none" strike="noStrike">
                <a:solidFill>
                  <a:srgbClr val="888888"/>
                </a:solidFill>
                <a:latin typeface="Calibri"/>
                <a:ea typeface="Calibri"/>
                <a:cs typeface="Calibri"/>
                <a:sym typeface="Calibri"/>
              </a:defRPr>
            </a:lvl6pPr>
            <a:lvl7pPr indent="0" lvl="6" marL="0" marR="0" rtl="0" algn="r">
              <a:spcBef>
                <a:spcPts val="0"/>
              </a:spcBef>
              <a:buNone/>
              <a:defRPr b="0" i="0" sz="1800" u="none" cap="none" strike="noStrike">
                <a:solidFill>
                  <a:srgbClr val="888888"/>
                </a:solidFill>
                <a:latin typeface="Calibri"/>
                <a:ea typeface="Calibri"/>
                <a:cs typeface="Calibri"/>
                <a:sym typeface="Calibri"/>
              </a:defRPr>
            </a:lvl7pPr>
            <a:lvl8pPr indent="0" lvl="7" marL="0" marR="0" rtl="0" algn="r">
              <a:spcBef>
                <a:spcPts val="0"/>
              </a:spcBef>
              <a:buNone/>
              <a:defRPr b="0" i="0" sz="1800" u="none" cap="none" strike="noStrike">
                <a:solidFill>
                  <a:srgbClr val="888888"/>
                </a:solidFill>
                <a:latin typeface="Calibri"/>
                <a:ea typeface="Calibri"/>
                <a:cs typeface="Calibri"/>
                <a:sym typeface="Calibri"/>
              </a:defRPr>
            </a:lvl8pPr>
            <a:lvl9pPr indent="0" lvl="8" marL="0" marR="0" rtl="0" algn="r">
              <a:spcBef>
                <a:spcPts val="0"/>
              </a:spcBef>
              <a:buNone/>
              <a:defRPr b="0" i="0" sz="18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 Id="rId4" Type="http://schemas.openxmlformats.org/officeDocument/2006/relationships/chart" Target="../charts/chart1.xml"/><Relationship Id="rId5"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
          <p:cNvSpPr/>
          <p:nvPr/>
        </p:nvSpPr>
        <p:spPr>
          <a:xfrm>
            <a:off x="6192272" y="3830915"/>
            <a:ext cx="5265862" cy="483870"/>
          </a:xfrm>
          <a:prstGeom prst="roundRect">
            <a:avLst>
              <a:gd fmla="val 16667" name="adj"/>
            </a:avLst>
          </a:prstGeom>
          <a:solidFill>
            <a:srgbClr val="00B050"/>
          </a:solidFill>
          <a:ln cap="flat" cmpd="sng" w="41275">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chemeClr val="lt1"/>
              </a:solidFill>
              <a:latin typeface="Calibri"/>
              <a:ea typeface="Calibri"/>
              <a:cs typeface="Calibri"/>
              <a:sym typeface="Calibri"/>
            </a:endParaRPr>
          </a:p>
        </p:txBody>
      </p:sp>
      <p:sp>
        <p:nvSpPr>
          <p:cNvPr id="85" name="Google Shape;85;p1"/>
          <p:cNvSpPr/>
          <p:nvPr/>
        </p:nvSpPr>
        <p:spPr>
          <a:xfrm>
            <a:off x="12162141" y="2055715"/>
            <a:ext cx="5708387" cy="423137"/>
          </a:xfrm>
          <a:prstGeom prst="roundRect">
            <a:avLst>
              <a:gd fmla="val 16667" name="adj"/>
            </a:avLst>
          </a:prstGeom>
          <a:solidFill>
            <a:srgbClr val="00B050"/>
          </a:solidFill>
          <a:ln cap="flat" cmpd="sng" w="41275">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chemeClr val="lt1"/>
              </a:solidFill>
              <a:latin typeface="Calibri"/>
              <a:ea typeface="Calibri"/>
              <a:cs typeface="Calibri"/>
              <a:sym typeface="Calibri"/>
            </a:endParaRPr>
          </a:p>
        </p:txBody>
      </p:sp>
      <p:sp>
        <p:nvSpPr>
          <p:cNvPr id="86" name="Google Shape;86;p1"/>
          <p:cNvSpPr/>
          <p:nvPr/>
        </p:nvSpPr>
        <p:spPr>
          <a:xfrm>
            <a:off x="6205450" y="2047586"/>
            <a:ext cx="5265862" cy="483870"/>
          </a:xfrm>
          <a:prstGeom prst="roundRect">
            <a:avLst>
              <a:gd fmla="val 16667" name="adj"/>
            </a:avLst>
          </a:prstGeom>
          <a:solidFill>
            <a:srgbClr val="00B050"/>
          </a:solidFill>
          <a:ln cap="flat" cmpd="sng" w="41275">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chemeClr val="lt1"/>
              </a:solidFill>
              <a:latin typeface="Calibri"/>
              <a:ea typeface="Calibri"/>
              <a:cs typeface="Calibri"/>
              <a:sym typeface="Calibri"/>
            </a:endParaRPr>
          </a:p>
        </p:txBody>
      </p:sp>
      <p:sp>
        <p:nvSpPr>
          <p:cNvPr id="87" name="Google Shape;87;p1"/>
          <p:cNvSpPr/>
          <p:nvPr/>
        </p:nvSpPr>
        <p:spPr>
          <a:xfrm>
            <a:off x="310362" y="2056265"/>
            <a:ext cx="5265862" cy="483870"/>
          </a:xfrm>
          <a:prstGeom prst="roundRect">
            <a:avLst>
              <a:gd fmla="val 16667" name="adj"/>
            </a:avLst>
          </a:prstGeom>
          <a:solidFill>
            <a:srgbClr val="00B050"/>
          </a:solidFill>
          <a:ln cap="flat" cmpd="sng" w="41275">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chemeClr val="lt1"/>
              </a:solidFill>
              <a:latin typeface="Calibri"/>
              <a:ea typeface="Calibri"/>
              <a:cs typeface="Calibri"/>
              <a:sym typeface="Calibri"/>
            </a:endParaRPr>
          </a:p>
        </p:txBody>
      </p:sp>
      <p:sp>
        <p:nvSpPr>
          <p:cNvPr id="88" name="Google Shape;88;p1"/>
          <p:cNvSpPr/>
          <p:nvPr/>
        </p:nvSpPr>
        <p:spPr>
          <a:xfrm>
            <a:off x="0" y="800991"/>
            <a:ext cx="18288000" cy="1004949"/>
          </a:xfrm>
          <a:prstGeom prst="rect">
            <a:avLst/>
          </a:prstGeom>
          <a:solidFill>
            <a:srgbClr val="00B05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2700" u="none" cap="none" strike="noStrike">
              <a:solidFill>
                <a:schemeClr val="lt1"/>
              </a:solidFill>
              <a:latin typeface="Calibri"/>
              <a:ea typeface="Calibri"/>
              <a:cs typeface="Calibri"/>
              <a:sym typeface="Calibri"/>
            </a:endParaRPr>
          </a:p>
        </p:txBody>
      </p:sp>
      <p:sp>
        <p:nvSpPr>
          <p:cNvPr id="89" name="Google Shape;89;p1"/>
          <p:cNvSpPr txBox="1"/>
          <p:nvPr/>
        </p:nvSpPr>
        <p:spPr>
          <a:xfrm>
            <a:off x="640080" y="871102"/>
            <a:ext cx="10852523" cy="52322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pt-BR" sz="2800" u="none" cap="none" strike="noStrike">
                <a:solidFill>
                  <a:schemeClr val="lt1"/>
                </a:solidFill>
                <a:latin typeface="Calibri"/>
                <a:ea typeface="Calibri"/>
                <a:cs typeface="Calibri"/>
                <a:sym typeface="Calibri"/>
              </a:rPr>
              <a:t>CARCINOMA MEDULAR DE TIREOIDE: RESULTADOS DO TRATAMENTO. </a:t>
            </a:r>
            <a:endParaRPr b="1" sz="2800">
              <a:solidFill>
                <a:schemeClr val="lt1"/>
              </a:solidFill>
              <a:latin typeface="Calibri"/>
              <a:ea typeface="Calibri"/>
              <a:cs typeface="Calibri"/>
              <a:sym typeface="Calibri"/>
            </a:endParaRPr>
          </a:p>
        </p:txBody>
      </p:sp>
      <p:sp>
        <p:nvSpPr>
          <p:cNvPr id="90" name="Google Shape;90;p1"/>
          <p:cNvSpPr txBox="1"/>
          <p:nvPr/>
        </p:nvSpPr>
        <p:spPr>
          <a:xfrm>
            <a:off x="640080" y="1257162"/>
            <a:ext cx="6536918"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pt-BR" sz="2400">
                <a:solidFill>
                  <a:schemeClr val="dk1"/>
                </a:solidFill>
                <a:latin typeface="Calibri"/>
                <a:ea typeface="Calibri"/>
                <a:cs typeface="Calibri"/>
                <a:sym typeface="Calibri"/>
              </a:rPr>
              <a:t>João Gonçalves Filho; Marcelo Carvalho Coutinho</a:t>
            </a:r>
            <a:endParaRPr sz="2400">
              <a:solidFill>
                <a:schemeClr val="dk1"/>
              </a:solidFill>
              <a:latin typeface="Calibri"/>
              <a:ea typeface="Calibri"/>
              <a:cs typeface="Calibri"/>
              <a:sym typeface="Calibri"/>
            </a:endParaRPr>
          </a:p>
        </p:txBody>
      </p:sp>
      <p:sp>
        <p:nvSpPr>
          <p:cNvPr id="91" name="Google Shape;91;p1"/>
          <p:cNvSpPr/>
          <p:nvPr/>
        </p:nvSpPr>
        <p:spPr>
          <a:xfrm>
            <a:off x="16962120" y="800991"/>
            <a:ext cx="1325880" cy="1004949"/>
          </a:xfrm>
          <a:prstGeom prst="rect">
            <a:avLst/>
          </a:prstGeom>
          <a:solidFill>
            <a:srgbClr val="38562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Calibri"/>
              <a:ea typeface="Calibri"/>
              <a:cs typeface="Calibri"/>
              <a:sym typeface="Calibri"/>
            </a:endParaRPr>
          </a:p>
        </p:txBody>
      </p:sp>
      <p:sp>
        <p:nvSpPr>
          <p:cNvPr id="92" name="Google Shape;92;p1"/>
          <p:cNvSpPr/>
          <p:nvPr/>
        </p:nvSpPr>
        <p:spPr>
          <a:xfrm>
            <a:off x="16497300" y="800991"/>
            <a:ext cx="464820" cy="1004949"/>
          </a:xfrm>
          <a:prstGeom prst="rect">
            <a:avLst/>
          </a:prstGeom>
          <a:solidFill>
            <a:srgbClr val="92D050"/>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Calibri"/>
              <a:ea typeface="Calibri"/>
              <a:cs typeface="Calibri"/>
              <a:sym typeface="Calibri"/>
            </a:endParaRPr>
          </a:p>
        </p:txBody>
      </p:sp>
      <p:sp>
        <p:nvSpPr>
          <p:cNvPr id="93" name="Google Shape;93;p1"/>
          <p:cNvSpPr txBox="1"/>
          <p:nvPr/>
        </p:nvSpPr>
        <p:spPr>
          <a:xfrm>
            <a:off x="417056" y="2078469"/>
            <a:ext cx="5436187" cy="46166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pt-BR" sz="2400">
                <a:solidFill>
                  <a:schemeClr val="lt1"/>
                </a:solidFill>
                <a:latin typeface="Calibri"/>
                <a:ea typeface="Calibri"/>
                <a:cs typeface="Calibri"/>
                <a:sym typeface="Calibri"/>
              </a:rPr>
              <a:t>INTRODUÇÃO</a:t>
            </a:r>
            <a:endParaRPr b="1" sz="2400">
              <a:solidFill>
                <a:schemeClr val="lt1"/>
              </a:solidFill>
              <a:latin typeface="Calibri"/>
              <a:ea typeface="Calibri"/>
              <a:cs typeface="Calibri"/>
              <a:sym typeface="Calibri"/>
            </a:endParaRPr>
          </a:p>
        </p:txBody>
      </p:sp>
      <p:sp>
        <p:nvSpPr>
          <p:cNvPr id="94" name="Google Shape;94;p1"/>
          <p:cNvSpPr txBox="1"/>
          <p:nvPr/>
        </p:nvSpPr>
        <p:spPr>
          <a:xfrm>
            <a:off x="194037" y="2601689"/>
            <a:ext cx="5436187" cy="3970318"/>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pt-BR" sz="1800">
                <a:solidFill>
                  <a:srgbClr val="000000"/>
                </a:solidFill>
                <a:latin typeface="Times New Roman"/>
                <a:ea typeface="Times New Roman"/>
                <a:cs typeface="Times New Roman"/>
                <a:sym typeface="Times New Roman"/>
              </a:rPr>
              <a:t>O carcinoma medular da tireoide é uma forma relativamente rara de câncer de tireoide, que tem origem nas células parafoliculares da tireoide, denominadas células C, produtoras de calcitonina. Diversos fatores prognósticos têm sido relatados associados ao CMT, como a idade, tamanho do tumor, presença de metástases regional e à distância, a presença de mutações somáticas M918T, o nível da calcitonina e tempo de duplicação do CEA. O principal determinante da cura no CMT é a cura bioquímica, definida como a dosagem de calcitonina. A cirurgia é o principal tratamento do carcinoma medular de tireoide, onde a tireoidectomia total associada ou não ao esvaziamento cervical lateral e/ou do nível VI, tem seu uso bem sedimentado. </a:t>
            </a:r>
            <a:endParaRPr sz="1700">
              <a:solidFill>
                <a:schemeClr val="dk1"/>
              </a:solidFill>
              <a:latin typeface="Calibri"/>
              <a:ea typeface="Calibri"/>
              <a:cs typeface="Calibri"/>
              <a:sym typeface="Calibri"/>
            </a:endParaRPr>
          </a:p>
        </p:txBody>
      </p:sp>
      <p:sp>
        <p:nvSpPr>
          <p:cNvPr id="95" name="Google Shape;95;p1"/>
          <p:cNvSpPr txBox="1"/>
          <p:nvPr/>
        </p:nvSpPr>
        <p:spPr>
          <a:xfrm>
            <a:off x="6144647" y="2055715"/>
            <a:ext cx="5749397" cy="46166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pt-BR" sz="2400">
                <a:solidFill>
                  <a:schemeClr val="lt1"/>
                </a:solidFill>
                <a:latin typeface="Calibri"/>
                <a:ea typeface="Calibri"/>
                <a:cs typeface="Calibri"/>
                <a:sym typeface="Calibri"/>
              </a:rPr>
              <a:t>OBJETIVO</a:t>
            </a:r>
            <a:endParaRPr/>
          </a:p>
        </p:txBody>
      </p:sp>
      <p:sp>
        <p:nvSpPr>
          <p:cNvPr id="96" name="Google Shape;96;p1"/>
          <p:cNvSpPr txBox="1"/>
          <p:nvPr/>
        </p:nvSpPr>
        <p:spPr>
          <a:xfrm>
            <a:off x="6127465" y="2698102"/>
            <a:ext cx="5436187" cy="923330"/>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pt-BR" sz="1800">
                <a:solidFill>
                  <a:srgbClr val="000000"/>
                </a:solidFill>
                <a:latin typeface="Times New Roman"/>
                <a:ea typeface="Times New Roman"/>
                <a:cs typeface="Times New Roman"/>
                <a:sym typeface="Times New Roman"/>
              </a:rPr>
              <a:t>Estudar o resultado do tratamento de pacientes portadores de carcinoma medular de tireoide tratados em um Cancer Center</a:t>
            </a:r>
            <a:endParaRPr sz="1700">
              <a:solidFill>
                <a:schemeClr val="dk1"/>
              </a:solidFill>
              <a:latin typeface="Calibri"/>
              <a:ea typeface="Calibri"/>
              <a:cs typeface="Calibri"/>
              <a:sym typeface="Calibri"/>
            </a:endParaRPr>
          </a:p>
        </p:txBody>
      </p:sp>
      <p:sp>
        <p:nvSpPr>
          <p:cNvPr id="97" name="Google Shape;97;p1"/>
          <p:cNvSpPr txBox="1"/>
          <p:nvPr/>
        </p:nvSpPr>
        <p:spPr>
          <a:xfrm>
            <a:off x="6266876" y="3847437"/>
            <a:ext cx="5436187" cy="46166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pt-BR" sz="2400">
                <a:solidFill>
                  <a:schemeClr val="lt1"/>
                </a:solidFill>
                <a:latin typeface="Calibri"/>
                <a:ea typeface="Calibri"/>
                <a:cs typeface="Calibri"/>
                <a:sym typeface="Calibri"/>
              </a:rPr>
              <a:t>MÉTODOS</a:t>
            </a:r>
            <a:endParaRPr/>
          </a:p>
        </p:txBody>
      </p:sp>
      <p:sp>
        <p:nvSpPr>
          <p:cNvPr id="98" name="Google Shape;98;p1"/>
          <p:cNvSpPr txBox="1"/>
          <p:nvPr/>
        </p:nvSpPr>
        <p:spPr>
          <a:xfrm>
            <a:off x="6127456" y="4396753"/>
            <a:ext cx="5436187" cy="2308324"/>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pt-BR" sz="1800">
                <a:solidFill>
                  <a:srgbClr val="000000"/>
                </a:solidFill>
                <a:latin typeface="Times New Roman"/>
                <a:ea typeface="Times New Roman"/>
                <a:cs typeface="Times New Roman"/>
                <a:sym typeface="Times New Roman"/>
              </a:rPr>
              <a:t>Trata-se de um estudo retrospectivo de coorte transversal, no qual será realizada uma análise dos bancos de dados de cirurgias de tireoide pré-existentes e identificados os pacientes portadores de carcinomas medulares de tireoide tratados no Departamento de Cirurgia de Cabeça e Pescoço e Otorrinolaringologia do A.C. Camargo Cancer Center no período de 1 de  janeiro de 1974 a 31 de dezembro de 2002.</a:t>
            </a:r>
            <a:endParaRPr sz="1700">
              <a:solidFill>
                <a:schemeClr val="dk1"/>
              </a:solidFill>
              <a:latin typeface="Calibri"/>
              <a:ea typeface="Calibri"/>
              <a:cs typeface="Calibri"/>
              <a:sym typeface="Calibri"/>
            </a:endParaRPr>
          </a:p>
        </p:txBody>
      </p:sp>
      <p:sp>
        <p:nvSpPr>
          <p:cNvPr id="99" name="Google Shape;99;p1"/>
          <p:cNvSpPr txBox="1"/>
          <p:nvPr/>
        </p:nvSpPr>
        <p:spPr>
          <a:xfrm>
            <a:off x="12392385" y="2078469"/>
            <a:ext cx="5436187" cy="46166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pt-BR" sz="2400">
                <a:solidFill>
                  <a:schemeClr val="lt1"/>
                </a:solidFill>
                <a:latin typeface="Calibri"/>
                <a:ea typeface="Calibri"/>
                <a:cs typeface="Calibri"/>
                <a:sym typeface="Calibri"/>
              </a:rPr>
              <a:t>RESULTADOS E CONCLUSÃO</a:t>
            </a:r>
            <a:endParaRPr b="1" sz="2400">
              <a:solidFill>
                <a:schemeClr val="lt1"/>
              </a:solidFill>
              <a:latin typeface="Calibri"/>
              <a:ea typeface="Calibri"/>
              <a:cs typeface="Calibri"/>
              <a:sym typeface="Calibri"/>
            </a:endParaRPr>
          </a:p>
        </p:txBody>
      </p:sp>
      <p:sp>
        <p:nvSpPr>
          <p:cNvPr id="100" name="Google Shape;100;p1"/>
          <p:cNvSpPr/>
          <p:nvPr/>
        </p:nvSpPr>
        <p:spPr>
          <a:xfrm>
            <a:off x="12314294" y="7365400"/>
            <a:ext cx="5479612" cy="2634168"/>
          </a:xfrm>
          <a:prstGeom prst="roundRect">
            <a:avLst>
              <a:gd fmla="val 16667" name="adj"/>
            </a:avLst>
          </a:prstGeom>
          <a:noFill/>
          <a:ln cap="flat" cmpd="sng" w="41275">
            <a:solidFill>
              <a:srgbClr val="00B050"/>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Calibri"/>
              <a:ea typeface="Calibri"/>
              <a:cs typeface="Calibri"/>
              <a:sym typeface="Calibri"/>
            </a:endParaRPr>
          </a:p>
        </p:txBody>
      </p:sp>
      <p:sp>
        <p:nvSpPr>
          <p:cNvPr id="101" name="Google Shape;101;p1"/>
          <p:cNvSpPr txBox="1"/>
          <p:nvPr/>
        </p:nvSpPr>
        <p:spPr>
          <a:xfrm>
            <a:off x="12437128" y="7492751"/>
            <a:ext cx="5334476" cy="2462213"/>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pt-BR" sz="1400">
                <a:solidFill>
                  <a:schemeClr val="dk1"/>
                </a:solidFill>
                <a:latin typeface="Calibri"/>
                <a:ea typeface="Calibri"/>
                <a:cs typeface="Calibri"/>
                <a:sym typeface="Calibri"/>
              </a:rPr>
              <a:t>Referências:</a:t>
            </a:r>
            <a:endParaRPr/>
          </a:p>
          <a:p>
            <a:pPr indent="0" lvl="0" marL="0" marR="0" rtl="0" algn="l">
              <a:spcBef>
                <a:spcPts val="0"/>
              </a:spcBef>
              <a:spcAft>
                <a:spcPts val="0"/>
              </a:spcAft>
              <a:buNone/>
            </a:pPr>
            <a:r>
              <a:t/>
            </a:r>
            <a:endParaRPr b="1" sz="1400">
              <a:solidFill>
                <a:schemeClr val="dk1"/>
              </a:solidFill>
              <a:latin typeface="Calibri"/>
              <a:ea typeface="Calibri"/>
              <a:cs typeface="Calibri"/>
              <a:sym typeface="Calibri"/>
            </a:endParaRPr>
          </a:p>
          <a:p>
            <a:pPr indent="0" lvl="0" marL="0" marR="0" rtl="0" algn="just">
              <a:spcBef>
                <a:spcPts val="0"/>
              </a:spcBef>
              <a:spcAft>
                <a:spcPts val="0"/>
              </a:spcAft>
              <a:buNone/>
            </a:pPr>
            <a:r>
              <a:rPr b="0" i="0" lang="pt-BR" sz="1800" u="none" strike="noStrike">
                <a:solidFill>
                  <a:srgbClr val="222222"/>
                </a:solidFill>
                <a:latin typeface="Times New Roman"/>
                <a:ea typeface="Times New Roman"/>
                <a:cs typeface="Times New Roman"/>
                <a:sym typeface="Times New Roman"/>
              </a:rPr>
              <a:t>SHAH, Jatin P. et al. Prognostic factors in differentiated carcinoma of the thyroid gland. </a:t>
            </a:r>
            <a:r>
              <a:rPr b="1" i="0" lang="pt-BR" sz="1800" u="none" strike="noStrike">
                <a:solidFill>
                  <a:srgbClr val="222222"/>
                </a:solidFill>
                <a:latin typeface="Times New Roman"/>
                <a:ea typeface="Times New Roman"/>
                <a:cs typeface="Times New Roman"/>
                <a:sym typeface="Times New Roman"/>
              </a:rPr>
              <a:t>The American journal of surgery</a:t>
            </a:r>
            <a:r>
              <a:rPr b="0" i="0" lang="pt-BR" sz="1800" u="none" strike="noStrike">
                <a:solidFill>
                  <a:srgbClr val="222222"/>
                </a:solidFill>
                <a:latin typeface="Times New Roman"/>
                <a:ea typeface="Times New Roman"/>
                <a:cs typeface="Times New Roman"/>
                <a:sym typeface="Times New Roman"/>
              </a:rPr>
              <a:t>, v. 164, n. 6, p. 658-661, 1992.</a:t>
            </a:r>
            <a:endParaRPr/>
          </a:p>
          <a:p>
            <a:pPr indent="0" lvl="0" marL="0" marR="0" rtl="0" algn="just">
              <a:spcBef>
                <a:spcPts val="0"/>
              </a:spcBef>
              <a:spcAft>
                <a:spcPts val="0"/>
              </a:spcAft>
              <a:buNone/>
            </a:pPr>
            <a:r>
              <a:t/>
            </a:r>
            <a:endParaRPr sz="1800">
              <a:solidFill>
                <a:srgbClr val="222222"/>
              </a:solidFill>
              <a:latin typeface="Times New Roman"/>
              <a:ea typeface="Times New Roman"/>
              <a:cs typeface="Times New Roman"/>
              <a:sym typeface="Times New Roman"/>
            </a:endParaRPr>
          </a:p>
          <a:p>
            <a:pPr indent="0" lvl="0" marL="0" marR="0" rtl="0" algn="just">
              <a:spcBef>
                <a:spcPts val="0"/>
              </a:spcBef>
              <a:spcAft>
                <a:spcPts val="0"/>
              </a:spcAft>
              <a:buNone/>
            </a:pPr>
            <a:r>
              <a:rPr b="0" i="0" lang="pt-BR" sz="1800" u="none" strike="noStrike">
                <a:solidFill>
                  <a:srgbClr val="222222"/>
                </a:solidFill>
                <a:latin typeface="Times New Roman"/>
                <a:ea typeface="Times New Roman"/>
                <a:cs typeface="Times New Roman"/>
                <a:sym typeface="Times New Roman"/>
              </a:rPr>
              <a:t>WELLS JR, Samuel A. et al. Revised American Thyroid Association guidelines for the management of medullary thyroid carcinoma. </a:t>
            </a:r>
            <a:r>
              <a:rPr b="1" i="0" lang="pt-BR" sz="1800" u="none" strike="noStrike">
                <a:solidFill>
                  <a:srgbClr val="222222"/>
                </a:solidFill>
                <a:latin typeface="Times New Roman"/>
                <a:ea typeface="Times New Roman"/>
                <a:cs typeface="Times New Roman"/>
                <a:sym typeface="Times New Roman"/>
              </a:rPr>
              <a:t>Thyroid</a:t>
            </a:r>
            <a:r>
              <a:rPr b="0" i="0" lang="pt-BR" sz="1800" u="none" strike="noStrike">
                <a:solidFill>
                  <a:srgbClr val="222222"/>
                </a:solidFill>
                <a:latin typeface="Times New Roman"/>
                <a:ea typeface="Times New Roman"/>
                <a:cs typeface="Times New Roman"/>
                <a:sym typeface="Times New Roman"/>
              </a:rPr>
              <a:t>, 2015.</a:t>
            </a:r>
            <a:endParaRPr sz="1400">
              <a:solidFill>
                <a:schemeClr val="dk1"/>
              </a:solidFill>
              <a:latin typeface="Calibri"/>
              <a:ea typeface="Calibri"/>
              <a:cs typeface="Calibri"/>
              <a:sym typeface="Calibri"/>
            </a:endParaRPr>
          </a:p>
        </p:txBody>
      </p:sp>
      <p:sp>
        <p:nvSpPr>
          <p:cNvPr id="102" name="Google Shape;102;p1"/>
          <p:cNvSpPr/>
          <p:nvPr/>
        </p:nvSpPr>
        <p:spPr>
          <a:xfrm>
            <a:off x="15227439" y="112498"/>
            <a:ext cx="3004541" cy="615553"/>
          </a:xfrm>
          <a:prstGeom prst="rect">
            <a:avLst/>
          </a:prstGeom>
          <a:solidFill>
            <a:srgbClr val="00B050"/>
          </a:solid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lang="pt-BR" sz="1700">
                <a:solidFill>
                  <a:schemeClr val="lt1"/>
                </a:solidFill>
                <a:latin typeface="Calibri"/>
                <a:ea typeface="Calibri"/>
                <a:cs typeface="Calibri"/>
                <a:sym typeface="Calibri"/>
              </a:rPr>
              <a:t>Encontro de Ciência e Inovação 2023</a:t>
            </a:r>
            <a:endParaRPr/>
          </a:p>
        </p:txBody>
      </p:sp>
      <p:pic>
        <p:nvPicPr>
          <p:cNvPr descr="C:\Users\25496\Downloads\ACC - Assinaturas versão horizontal_RGB (2).png" id="103" name="Google Shape;103;p1"/>
          <p:cNvPicPr preferRelativeResize="0"/>
          <p:nvPr/>
        </p:nvPicPr>
        <p:blipFill rotWithShape="1">
          <a:blip r:embed="rId3">
            <a:alphaModFix/>
          </a:blip>
          <a:srcRect b="0" l="0" r="0" t="0"/>
          <a:stretch/>
        </p:blipFill>
        <p:spPr>
          <a:xfrm>
            <a:off x="0" y="72311"/>
            <a:ext cx="5416062" cy="641567"/>
          </a:xfrm>
          <a:prstGeom prst="rect">
            <a:avLst/>
          </a:prstGeom>
          <a:noFill/>
          <a:ln>
            <a:noFill/>
          </a:ln>
        </p:spPr>
      </p:pic>
      <p:graphicFrame>
        <p:nvGraphicFramePr>
          <p:cNvPr id="104" name="Google Shape;104;p1"/>
          <p:cNvGraphicFramePr/>
          <p:nvPr/>
        </p:nvGraphicFramePr>
        <p:xfrm>
          <a:off x="301251" y="6731452"/>
          <a:ext cx="5053959" cy="3172640"/>
        </p:xfrm>
        <a:graphic>
          <a:graphicData uri="http://schemas.openxmlformats.org/drawingml/2006/chart">
            <c:chart r:id="rId4"/>
          </a:graphicData>
        </a:graphic>
      </p:graphicFrame>
      <p:graphicFrame>
        <p:nvGraphicFramePr>
          <p:cNvPr id="105" name="Google Shape;105;p1"/>
          <p:cNvGraphicFramePr/>
          <p:nvPr/>
        </p:nvGraphicFramePr>
        <p:xfrm>
          <a:off x="6150112" y="6746039"/>
          <a:ext cx="5084999" cy="3139320"/>
        </p:xfrm>
        <a:graphic>
          <a:graphicData uri="http://schemas.openxmlformats.org/drawingml/2006/chart">
            <c:chart r:id="rId5"/>
          </a:graphicData>
        </a:graphic>
      </p:graphicFrame>
      <p:sp>
        <p:nvSpPr>
          <p:cNvPr id="106" name="Google Shape;106;p1"/>
          <p:cNvSpPr txBox="1"/>
          <p:nvPr/>
        </p:nvSpPr>
        <p:spPr>
          <a:xfrm>
            <a:off x="12189019" y="2575659"/>
            <a:ext cx="5708387" cy="4801314"/>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pt-BR" sz="1800">
                <a:solidFill>
                  <a:schemeClr val="dk1"/>
                </a:solidFill>
                <a:latin typeface="Times New Roman"/>
                <a:ea typeface="Times New Roman"/>
                <a:cs typeface="Times New Roman"/>
                <a:sym typeface="Times New Roman"/>
              </a:rPr>
              <a:t>Houve 26 tireoidectomia total, 04 tireoidectomias totais ampliadas, 01 subtotal, 03 totalizações de tireoidectomia, 01 lobectomia com istmectomia e 3 apresentavam tireoidectomia total prévia. Dezessete pacientes apresentavam esvaziamento cervical radical ou radical modificado e 4 esvaziamento júgulo-carotideo. </a:t>
            </a:r>
            <a:endParaRPr sz="1700">
              <a:solidFill>
                <a:schemeClr val="dk1"/>
              </a:solidFill>
              <a:latin typeface="Calibri"/>
              <a:ea typeface="Calibri"/>
              <a:cs typeface="Calibri"/>
              <a:sym typeface="Calibri"/>
            </a:endParaRPr>
          </a:p>
          <a:p>
            <a:pPr indent="0" lvl="0" marL="0" marR="0" rtl="0" algn="just">
              <a:spcBef>
                <a:spcPts val="0"/>
              </a:spcBef>
              <a:spcAft>
                <a:spcPts val="0"/>
              </a:spcAft>
              <a:buNone/>
            </a:pPr>
            <a:r>
              <a:rPr lang="pt-BR" sz="1800">
                <a:solidFill>
                  <a:schemeClr val="dk1"/>
                </a:solidFill>
                <a:latin typeface="Times New Roman"/>
                <a:ea typeface="Times New Roman"/>
                <a:cs typeface="Times New Roman"/>
                <a:sym typeface="Times New Roman"/>
              </a:rPr>
              <a:t>A sobrevida global em 5 anos e 10 anos foi de 70% e 61%, respectivamente. A análise estatística demonstrou uma pior sobrevida associado com o estádio clínico (p&lt;0.05). A faixa etária menor ou maior do que 50 anos não foi associada a uma pior sobrevida.</a:t>
            </a:r>
            <a:endParaRPr/>
          </a:p>
          <a:p>
            <a:pPr indent="0" lvl="0" marL="0" marR="0" rtl="0" algn="just">
              <a:spcBef>
                <a:spcPts val="0"/>
              </a:spcBef>
              <a:spcAft>
                <a:spcPts val="0"/>
              </a:spcAft>
              <a:buNone/>
            </a:pPr>
            <a:r>
              <a:rPr lang="pt-BR" sz="1800">
                <a:solidFill>
                  <a:schemeClr val="dk1"/>
                </a:solidFill>
                <a:latin typeface="Calibri"/>
                <a:ea typeface="Calibri"/>
                <a:cs typeface="Calibri"/>
                <a:sym typeface="Calibri"/>
              </a:rPr>
              <a:t>A análise dos resultados demonstra que o carcinoma medular de tireóide é um tumor raro, que embora apresente um pior prognóstico com relação ao carcinoma bem diferenciado da tireóide apresenta sobrevida e chances de cura elevada. A idade não foi um fator prognóstico associado neste grupo de pacientes.</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2018-02-05T15:36:18Z</dcterms:created>
  <dc:creator>amanda neves Neves Campos</dc:creator>
</cp:coreProperties>
</file>