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118EB-0AEC-4B8B-8B8C-5FB749729FAA}" v="13" dt="2023-01-16T01:40:31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50" d="100"/>
          <a:sy n="50" d="100"/>
        </p:scale>
        <p:origin x="296" y="-42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ani" userId="c9901d69d2eef990" providerId="LiveId" clId="{2F7118EB-0AEC-4B8B-8B8C-5FB749729FAA}"/>
    <pc:docChg chg="custSel addSld delSld modSld">
      <pc:chgData name="Maiani" userId="c9901d69d2eef990" providerId="LiveId" clId="{2F7118EB-0AEC-4B8B-8B8C-5FB749729FAA}" dt="2023-01-19T00:41:25.094" v="974" actId="20577"/>
      <pc:docMkLst>
        <pc:docMk/>
      </pc:docMkLst>
      <pc:sldChg chg="addSp delSp modSp mod">
        <pc:chgData name="Maiani" userId="c9901d69d2eef990" providerId="LiveId" clId="{2F7118EB-0AEC-4B8B-8B8C-5FB749729FAA}" dt="2023-01-19T00:41:25.094" v="974" actId="20577"/>
        <pc:sldMkLst>
          <pc:docMk/>
          <pc:sldMk cId="342200773" sldId="256"/>
        </pc:sldMkLst>
        <pc:spChg chg="add mod">
          <ac:chgData name="Maiani" userId="c9901d69d2eef990" providerId="LiveId" clId="{2F7118EB-0AEC-4B8B-8B8C-5FB749729FAA}" dt="2023-01-16T01:25:46.914" v="100" actId="1076"/>
          <ac:spMkLst>
            <pc:docMk/>
            <pc:sldMk cId="342200773" sldId="256"/>
            <ac:spMk id="6" creationId="{A5C40269-FFB8-DCED-3583-383002F34767}"/>
          </ac:spMkLst>
        </pc:spChg>
        <pc:spChg chg="add mod">
          <ac:chgData name="Maiani" userId="c9901d69d2eef990" providerId="LiveId" clId="{2F7118EB-0AEC-4B8B-8B8C-5FB749729FAA}" dt="2023-01-16T01:26:19.330" v="102" actId="1076"/>
          <ac:spMkLst>
            <pc:docMk/>
            <pc:sldMk cId="342200773" sldId="256"/>
            <ac:spMk id="7" creationId="{66349ECC-D800-B99A-1468-D549FC4476AD}"/>
          </ac:spMkLst>
        </pc:spChg>
        <pc:spChg chg="add mod">
          <ac:chgData name="Maiani" userId="c9901d69d2eef990" providerId="LiveId" clId="{2F7118EB-0AEC-4B8B-8B8C-5FB749729FAA}" dt="2023-01-16T01:26:29.321" v="122" actId="1038"/>
          <ac:spMkLst>
            <pc:docMk/>
            <pc:sldMk cId="342200773" sldId="256"/>
            <ac:spMk id="8" creationId="{C71F2567-3E81-4EDC-EB42-C1C237781286}"/>
          </ac:spMkLst>
        </pc:spChg>
        <pc:spChg chg="add mod">
          <ac:chgData name="Maiani" userId="c9901d69d2eef990" providerId="LiveId" clId="{2F7118EB-0AEC-4B8B-8B8C-5FB749729FAA}" dt="2023-01-19T00:41:25.094" v="974" actId="20577"/>
          <ac:spMkLst>
            <pc:docMk/>
            <pc:sldMk cId="342200773" sldId="256"/>
            <ac:spMk id="9" creationId="{C30A2DB3-D97F-925D-5B90-E39E76A2F397}"/>
          </ac:spMkLst>
        </pc:spChg>
        <pc:spChg chg="mod">
          <ac:chgData name="Maiani" userId="c9901d69d2eef990" providerId="LiveId" clId="{2F7118EB-0AEC-4B8B-8B8C-5FB749729FAA}" dt="2023-01-19T00:39:30.502" v="947" actId="1076"/>
          <ac:spMkLst>
            <pc:docMk/>
            <pc:sldMk cId="342200773" sldId="256"/>
            <ac:spMk id="12" creationId="{36FBF4F5-4DA9-A54C-8992-944303BBFA52}"/>
          </ac:spMkLst>
        </pc:spChg>
        <pc:spChg chg="add mod">
          <ac:chgData name="Maiani" userId="c9901d69d2eef990" providerId="LiveId" clId="{2F7118EB-0AEC-4B8B-8B8C-5FB749729FAA}" dt="2023-01-16T01:43:37.402" v="869" actId="1036"/>
          <ac:spMkLst>
            <pc:docMk/>
            <pc:sldMk cId="342200773" sldId="256"/>
            <ac:spMk id="16" creationId="{F5E13EDC-9DAC-5239-DC57-12F8B10437E5}"/>
          </ac:spMkLst>
        </pc:spChg>
        <pc:spChg chg="del">
          <ac:chgData name="Maiani" userId="c9901d69d2eef990" providerId="LiveId" clId="{2F7118EB-0AEC-4B8B-8B8C-5FB749729FAA}" dt="2023-01-16T01:25:19.733" v="99" actId="478"/>
          <ac:spMkLst>
            <pc:docMk/>
            <pc:sldMk cId="342200773" sldId="256"/>
            <ac:spMk id="23" creationId="{B199C2FB-BE9A-FBC0-8FDC-B9AFC331C60C}"/>
          </ac:spMkLst>
        </pc:spChg>
        <pc:spChg chg="del">
          <ac:chgData name="Maiani" userId="c9901d69d2eef990" providerId="LiveId" clId="{2F7118EB-0AEC-4B8B-8B8C-5FB749729FAA}" dt="2023-01-16T01:25:16.888" v="98" actId="478"/>
          <ac:spMkLst>
            <pc:docMk/>
            <pc:sldMk cId="342200773" sldId="256"/>
            <ac:spMk id="24" creationId="{AE811EF7-FD1A-C3F4-97EE-21774668CD37}"/>
          </ac:spMkLst>
        </pc:spChg>
        <pc:spChg chg="mod">
          <ac:chgData name="Maiani" userId="c9901d69d2eef990" providerId="LiveId" clId="{2F7118EB-0AEC-4B8B-8B8C-5FB749729FAA}" dt="2023-01-16T01:51:10.110" v="945" actId="20577"/>
          <ac:spMkLst>
            <pc:docMk/>
            <pc:sldMk cId="342200773" sldId="256"/>
            <ac:spMk id="33" creationId="{B14C257E-FAC8-9842-9590-26985410A87C}"/>
          </ac:spMkLst>
        </pc:spChg>
        <pc:spChg chg="add mod">
          <ac:chgData name="Maiani" userId="c9901d69d2eef990" providerId="LiveId" clId="{2F7118EB-0AEC-4B8B-8B8C-5FB749729FAA}" dt="2023-01-16T01:43:21.879" v="833" actId="14100"/>
          <ac:spMkLst>
            <pc:docMk/>
            <pc:sldMk cId="342200773" sldId="256"/>
            <ac:spMk id="36" creationId="{BADAE4CB-2E6F-5F28-8C30-94F257F7C9D8}"/>
          </ac:spMkLst>
        </pc:spChg>
        <pc:spChg chg="del mod">
          <ac:chgData name="Maiani" userId="c9901d69d2eef990" providerId="LiveId" clId="{2F7118EB-0AEC-4B8B-8B8C-5FB749729FAA}" dt="2023-01-16T01:34:48.860" v="478" actId="478"/>
          <ac:spMkLst>
            <pc:docMk/>
            <pc:sldMk cId="342200773" sldId="256"/>
            <ac:spMk id="39" creationId="{111CCA90-CF8D-AE9A-7C1C-45A00174A2B1}"/>
          </ac:spMkLst>
        </pc:spChg>
        <pc:spChg chg="del mod">
          <ac:chgData name="Maiani" userId="c9901d69d2eef990" providerId="LiveId" clId="{2F7118EB-0AEC-4B8B-8B8C-5FB749729FAA}" dt="2023-01-16T01:34:46.216" v="477" actId="478"/>
          <ac:spMkLst>
            <pc:docMk/>
            <pc:sldMk cId="342200773" sldId="256"/>
            <ac:spMk id="42" creationId="{669C759D-1617-14D4-218C-E2DDAC664693}"/>
          </ac:spMkLst>
        </pc:spChg>
        <pc:spChg chg="mod">
          <ac:chgData name="Maiani" userId="c9901d69d2eef990" providerId="LiveId" clId="{2F7118EB-0AEC-4B8B-8B8C-5FB749729FAA}" dt="2023-01-16T01:50:36.552" v="940" actId="14100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Maiani" userId="c9901d69d2eef990" providerId="LiveId" clId="{2F7118EB-0AEC-4B8B-8B8C-5FB749729FAA}" dt="2023-01-16T01:50:51.166" v="943" actId="20577"/>
          <ac:spMkLst>
            <pc:docMk/>
            <pc:sldMk cId="342200773" sldId="256"/>
            <ac:spMk id="45" creationId="{0D6EBE1A-8008-FA46-896B-260C146290A8}"/>
          </ac:spMkLst>
        </pc:spChg>
        <pc:graphicFrameChg chg="add mod modGraphic">
          <ac:chgData name="Maiani" userId="c9901d69d2eef990" providerId="LiveId" clId="{2F7118EB-0AEC-4B8B-8B8C-5FB749729FAA}" dt="2023-01-16T01:43:48.315" v="870" actId="20577"/>
          <ac:graphicFrameMkLst>
            <pc:docMk/>
            <pc:sldMk cId="342200773" sldId="256"/>
            <ac:graphicFrameMk id="25" creationId="{7C7F1ECB-7773-59CE-7941-C927ADDCEAC1}"/>
          </ac:graphicFrameMkLst>
        </pc:graphicFrameChg>
        <pc:picChg chg="add mod">
          <ac:chgData name="Maiani" userId="c9901d69d2eef990" providerId="LiveId" clId="{2F7118EB-0AEC-4B8B-8B8C-5FB749729FAA}" dt="2023-01-16T01:25:46.914" v="100" actId="1076"/>
          <ac:picMkLst>
            <pc:docMk/>
            <pc:sldMk cId="342200773" sldId="256"/>
            <ac:picMk id="2" creationId="{7BEA77D5-06DF-817A-5B78-7FB39C3F6077}"/>
          </ac:picMkLst>
        </pc:picChg>
        <pc:picChg chg="add mod">
          <ac:chgData name="Maiani" userId="c9901d69d2eef990" providerId="LiveId" clId="{2F7118EB-0AEC-4B8B-8B8C-5FB749729FAA}" dt="2023-01-16T01:25:46.914" v="100" actId="1076"/>
          <ac:picMkLst>
            <pc:docMk/>
            <pc:sldMk cId="342200773" sldId="256"/>
            <ac:picMk id="4" creationId="{9ED92EFE-BC15-1AE7-B696-DF9D6420A9B6}"/>
          </ac:picMkLst>
        </pc:picChg>
        <pc:picChg chg="add del mod">
          <ac:chgData name="Maiani" userId="c9901d69d2eef990" providerId="LiveId" clId="{2F7118EB-0AEC-4B8B-8B8C-5FB749729FAA}" dt="2023-01-16T01:32:57.356" v="352" actId="478"/>
          <ac:picMkLst>
            <pc:docMk/>
            <pc:sldMk cId="342200773" sldId="256"/>
            <ac:picMk id="10" creationId="{5868DF97-C20E-2567-E7FD-C086C993D2A7}"/>
          </ac:picMkLst>
        </pc:picChg>
        <pc:picChg chg="del">
          <ac:chgData name="Maiani" userId="c9901d69d2eef990" providerId="LiveId" clId="{2F7118EB-0AEC-4B8B-8B8C-5FB749729FAA}" dt="2023-01-16T01:25:12.556" v="97" actId="478"/>
          <ac:picMkLst>
            <pc:docMk/>
            <pc:sldMk cId="342200773" sldId="256"/>
            <ac:picMk id="17" creationId="{3923860A-E0D2-21EF-BFE2-4FFBCB9BCD49}"/>
          </ac:picMkLst>
        </pc:picChg>
        <pc:picChg chg="add del mod">
          <ac:chgData name="Maiani" userId="c9901d69d2eef990" providerId="LiveId" clId="{2F7118EB-0AEC-4B8B-8B8C-5FB749729FAA}" dt="2023-01-16T01:40:30.051" v="808" actId="478"/>
          <ac:picMkLst>
            <pc:docMk/>
            <pc:sldMk cId="342200773" sldId="256"/>
            <ac:picMk id="22" creationId="{AA898275-222F-3EFE-48F3-2A0B54BC0C1F}"/>
          </ac:picMkLst>
        </pc:picChg>
        <pc:picChg chg="del mod">
          <ac:chgData name="Maiani" userId="c9901d69d2eef990" providerId="LiveId" clId="{2F7118EB-0AEC-4B8B-8B8C-5FB749729FAA}" dt="2023-01-16T01:34:43.029" v="476" actId="478"/>
          <ac:picMkLst>
            <pc:docMk/>
            <pc:sldMk cId="342200773" sldId="256"/>
            <ac:picMk id="38" creationId="{59A00F68-C20F-E03B-964A-4C4F302B5CC8}"/>
          </ac:picMkLst>
        </pc:picChg>
        <pc:picChg chg="del mod">
          <ac:chgData name="Maiani" userId="c9901d69d2eef990" providerId="LiveId" clId="{2F7118EB-0AEC-4B8B-8B8C-5FB749729FAA}" dt="2023-01-16T01:24:52.745" v="95" actId="478"/>
          <ac:picMkLst>
            <pc:docMk/>
            <pc:sldMk cId="342200773" sldId="256"/>
            <ac:picMk id="47" creationId="{3494C18C-1B25-ECAE-D5A6-F6CC78536C62}"/>
          </ac:picMkLst>
        </pc:picChg>
        <pc:cxnChg chg="add mod">
          <ac:chgData name="Maiani" userId="c9901d69d2eef990" providerId="LiveId" clId="{2F7118EB-0AEC-4B8B-8B8C-5FB749729FAA}" dt="2023-01-16T01:25:46.914" v="100" actId="1076"/>
          <ac:cxnSpMkLst>
            <pc:docMk/>
            <pc:sldMk cId="342200773" sldId="256"/>
            <ac:cxnSpMk id="3" creationId="{24AE89F5-12C9-A1B0-AA60-DD16EA73866C}"/>
          </ac:cxnSpMkLst>
        </pc:cxnChg>
        <pc:cxnChg chg="add mod">
          <ac:chgData name="Maiani" userId="c9901d69d2eef990" providerId="LiveId" clId="{2F7118EB-0AEC-4B8B-8B8C-5FB749729FAA}" dt="2023-01-16T01:25:46.914" v="100" actId="1076"/>
          <ac:cxnSpMkLst>
            <pc:docMk/>
            <pc:sldMk cId="342200773" sldId="256"/>
            <ac:cxnSpMk id="5" creationId="{9E4EFE08-359E-C78F-9747-A7F160AB8FD3}"/>
          </ac:cxnSpMkLst>
        </pc:cxnChg>
        <pc:cxnChg chg="add del mod">
          <ac:chgData name="Maiani" userId="c9901d69d2eef990" providerId="LiveId" clId="{2F7118EB-0AEC-4B8B-8B8C-5FB749729FAA}" dt="2023-01-16T01:32:57.356" v="352" actId="478"/>
          <ac:cxnSpMkLst>
            <pc:docMk/>
            <pc:sldMk cId="342200773" sldId="256"/>
            <ac:cxnSpMk id="11" creationId="{A9C08A59-A6CF-74F0-C3CB-69AE23733FF1}"/>
          </ac:cxnSpMkLst>
        </pc:cxnChg>
      </pc:sldChg>
      <pc:sldChg chg="addSp delSp modSp new del mod">
        <pc:chgData name="Maiani" userId="c9901d69d2eef990" providerId="LiveId" clId="{2F7118EB-0AEC-4B8B-8B8C-5FB749729FAA}" dt="2023-01-16T01:51:33.643" v="946" actId="47"/>
        <pc:sldMkLst>
          <pc:docMk/>
          <pc:sldMk cId="3556129316" sldId="257"/>
        </pc:sldMkLst>
        <pc:spChg chg="del mod">
          <ac:chgData name="Maiani" userId="c9901d69d2eef990" providerId="LiveId" clId="{2F7118EB-0AEC-4B8B-8B8C-5FB749729FAA}" dt="2023-01-16T01:22:49.044" v="26" actId="478"/>
          <ac:spMkLst>
            <pc:docMk/>
            <pc:sldMk cId="3556129316" sldId="257"/>
            <ac:spMk id="2" creationId="{EF145696-BD96-1590-523B-FCCCD8A19553}"/>
          </ac:spMkLst>
        </pc:spChg>
        <pc:spChg chg="del">
          <ac:chgData name="Maiani" userId="c9901d69d2eef990" providerId="LiveId" clId="{2F7118EB-0AEC-4B8B-8B8C-5FB749729FAA}" dt="2023-01-16T01:22:47.325" v="24" actId="478"/>
          <ac:spMkLst>
            <pc:docMk/>
            <pc:sldMk cId="3556129316" sldId="257"/>
            <ac:spMk id="3" creationId="{203419FB-A808-2ACB-4A02-A68F5C23FFDB}"/>
          </ac:spMkLst>
        </pc:spChg>
        <pc:spChg chg="add mod">
          <ac:chgData name="Maiani" userId="c9901d69d2eef990" providerId="LiveId" clId="{2F7118EB-0AEC-4B8B-8B8C-5FB749729FAA}" dt="2023-01-16T01:24:43.484" v="94" actId="1076"/>
          <ac:spMkLst>
            <pc:docMk/>
            <pc:sldMk cId="3556129316" sldId="257"/>
            <ac:spMk id="12" creationId="{99656236-84F9-CB3C-4C07-C24B86FFDF99}"/>
          </ac:spMkLst>
        </pc:spChg>
        <pc:graphicFrameChg chg="add del mod">
          <ac:chgData name="Maiani" userId="c9901d69d2eef990" providerId="LiveId" clId="{2F7118EB-0AEC-4B8B-8B8C-5FB749729FAA}" dt="2023-01-16T01:35:38.203" v="481" actId="478"/>
          <ac:graphicFrameMkLst>
            <pc:docMk/>
            <pc:sldMk cId="3556129316" sldId="257"/>
            <ac:graphicFrameMk id="13" creationId="{D4C50B21-600D-8BD8-C0CC-9A6C38AD2230}"/>
          </ac:graphicFrameMkLst>
        </pc:graphicFrameChg>
        <pc:graphicFrameChg chg="add modGraphic">
          <ac:chgData name="Maiani" userId="c9901d69d2eef990" providerId="LiveId" clId="{2F7118EB-0AEC-4B8B-8B8C-5FB749729FAA}" dt="2023-01-16T01:40:22.842" v="807" actId="14100"/>
          <ac:graphicFrameMkLst>
            <pc:docMk/>
            <pc:sldMk cId="3556129316" sldId="257"/>
            <ac:graphicFrameMk id="16" creationId="{6F4FB145-B617-816F-D4BF-F5D7D29C67AE}"/>
          </ac:graphicFrameMkLst>
        </pc:graphicFrameChg>
        <pc:picChg chg="add mod">
          <ac:chgData name="Maiani" userId="c9901d69d2eef990" providerId="LiveId" clId="{2F7118EB-0AEC-4B8B-8B8C-5FB749729FAA}" dt="2023-01-16T01:23:08.043" v="31"/>
          <ac:picMkLst>
            <pc:docMk/>
            <pc:sldMk cId="3556129316" sldId="257"/>
            <ac:picMk id="6" creationId="{159EFEDC-CFCA-B2E3-221E-4B2779BF7863}"/>
          </ac:picMkLst>
        </pc:picChg>
        <pc:picChg chg="add mod">
          <ac:chgData name="Maiani" userId="c9901d69d2eef990" providerId="LiveId" clId="{2F7118EB-0AEC-4B8B-8B8C-5FB749729FAA}" dt="2023-01-16T01:23:40.705" v="35" actId="14100"/>
          <ac:picMkLst>
            <pc:docMk/>
            <pc:sldMk cId="3556129316" sldId="257"/>
            <ac:picMk id="8" creationId="{4379B305-7FC3-6326-9808-DFAE27DA6408}"/>
          </ac:picMkLst>
        </pc:picChg>
        <pc:picChg chg="add mod modCrop">
          <ac:chgData name="Maiani" userId="c9901d69d2eef990" providerId="LiveId" clId="{2F7118EB-0AEC-4B8B-8B8C-5FB749729FAA}" dt="2023-01-16T01:36:41.002" v="490" actId="1076"/>
          <ac:picMkLst>
            <pc:docMk/>
            <pc:sldMk cId="3556129316" sldId="257"/>
            <ac:picMk id="15" creationId="{969C8C56-1B4F-50CC-42E2-BC9CA26B45EB}"/>
          </ac:picMkLst>
        </pc:picChg>
        <pc:cxnChg chg="add del mod">
          <ac:chgData name="Maiani" userId="c9901d69d2eef990" providerId="LiveId" clId="{2F7118EB-0AEC-4B8B-8B8C-5FB749729FAA}" dt="2023-01-16T01:22:52.419" v="28" actId="478"/>
          <ac:cxnSpMkLst>
            <pc:docMk/>
            <pc:sldMk cId="3556129316" sldId="257"/>
            <ac:cxnSpMk id="4" creationId="{1BC6791E-956E-0CF4-1FDA-C4E8525172D4}"/>
          </ac:cxnSpMkLst>
        </pc:cxnChg>
        <pc:cxnChg chg="add del mod">
          <ac:chgData name="Maiani" userId="c9901d69d2eef990" providerId="LiveId" clId="{2F7118EB-0AEC-4B8B-8B8C-5FB749729FAA}" dt="2023-01-16T01:22:54.729" v="30" actId="478"/>
          <ac:cxnSpMkLst>
            <pc:docMk/>
            <pc:sldMk cId="3556129316" sldId="257"/>
            <ac:cxnSpMk id="5" creationId="{F00A8F33-FB0E-784E-B928-CDD02DB6D2EB}"/>
          </ac:cxnSpMkLst>
        </pc:cxnChg>
        <pc:cxnChg chg="add mod">
          <ac:chgData name="Maiani" userId="c9901d69d2eef990" providerId="LiveId" clId="{2F7118EB-0AEC-4B8B-8B8C-5FB749729FAA}" dt="2023-01-16T01:23:08.043" v="31"/>
          <ac:cxnSpMkLst>
            <pc:docMk/>
            <pc:sldMk cId="3556129316" sldId="257"/>
            <ac:cxnSpMk id="7" creationId="{F8EA09F1-8457-027A-D994-0088CC50399E}"/>
          </ac:cxnSpMkLst>
        </pc:cxnChg>
        <pc:cxnChg chg="add mod">
          <ac:chgData name="Maiani" userId="c9901d69d2eef990" providerId="LiveId" clId="{2F7118EB-0AEC-4B8B-8B8C-5FB749729FAA}" dt="2023-01-16T01:23:40.705" v="35" actId="14100"/>
          <ac:cxnSpMkLst>
            <pc:docMk/>
            <pc:sldMk cId="3556129316" sldId="257"/>
            <ac:cxnSpMk id="9" creationId="{DB3564BD-231D-A2B3-1F9D-E742745D76E4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A23F3-DBF6-4C47-A539-13F7796EEBAC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ED1E6-3E2E-4117-9FDA-68FB289DC4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29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ED1E6-3E2E-4117-9FDA-68FB289DC40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04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89500" y="734047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9500" y="493406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9071" y="693140"/>
            <a:ext cx="16534078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PAPEL DA ENDOSCOPIA DIGESTIVA BAIXA NO MANUSEIO DAS COMPLICAÇÕES RELACIONADAS ÀS ANASTOMOSES COLORRETAIS.</a:t>
            </a:r>
            <a:endParaRPr lang="pt-B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4015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Calibri" charset="0"/>
                <a:ea typeface="Calibri" charset="0"/>
                <a:cs typeface="Calibri" charset="0"/>
              </a:rPr>
              <a:t>O. W. M. Júnior; M. C. A. Sousa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As complicações decorrentes de anastomoses colorretais têm um grande impacto na qualidade de vida dos pacientes, podendo também afetar o desfecho oncológico. A realização da endoscopia digestiva baixa no pós-operatório permite, além do diagnóstico precoce, a intervenção e tratamento de algumas dessas complicações. 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1812316" y="4958960"/>
            <a:ext cx="308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9043" y="5578743"/>
            <a:ext cx="54361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Identificar as complicações das anastomoses colorretais e descrever o papel da endoscopia digestiva baixa como ferramenta terapêutica e como instrumento de tomada de decisão; em conjunto com outras modalidades terapêuticas.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2047914" y="7351574"/>
            <a:ext cx="2549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80271" y="7921767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Trata-se de um estudo retrospectivo, descritivo, em centro único, realizado através do levantamento de prontuário de pacientes com câncer de reto submetidos à ressecção cirúrgica e anastomose colorretal. Os pacientes foram operados no A. C. Camargo </a:t>
            </a:r>
            <a:r>
              <a:rPr lang="pt-BR" sz="1700" i="1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Cancer</a:t>
            </a:r>
            <a:r>
              <a:rPr lang="pt-BR" sz="1700" i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Center</a:t>
            </a:r>
            <a:r>
              <a:rPr lang="pt-BR" sz="17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durante o período de janeiro de 2020 a junho de 2021. 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300257" y="2683334"/>
            <a:ext cx="543618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51 apresentaram critérios de inclusão para o estudo e 6 (11,7%) deles apresentaram complicações na anastomose colorretal. As complicações encontradas nas retossigmoidoscopias iniciais foram: 3 deiscências (50%), 1 isquemia de cólon abaixado com fístula (16,6%), 1 estenose (16,6%) e 1 sangramento (16,6%). As opções terapêuticas iniciais utilizadas foram: tratamento conservador em 3 casos (ileostomia de proteção, drenagem percutânea guiada por imagem e sessões de hiperbárica); 1 paciente foi indicada cirurgia (paciente com isquemia de cólon abaixado com fístula anastomótica); uma dilatação endoscópica de estenose e uma clipagem hemostática.  Foram realizadas 8 intervenções nesses pacientes com complicações, sendo que em 4 delas houve algum tipo de abordagem endoscópica (Figura 1) e em 3 pacientes foi necessária uma intervenção cirúrgica</a:t>
            </a:r>
            <a:r>
              <a:rPr lang="pt-BR" sz="1700" dirty="0">
                <a:solidFill>
                  <a:srgbClr val="000000"/>
                </a:solidFill>
                <a:ea typeface="Calibri" panose="020F0502020204030204" pitchFamily="34" charset="0"/>
              </a:rPr>
              <a:t> (Tabela 1).</a:t>
            </a:r>
            <a:endParaRPr lang="pt-BR" sz="17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pt-BR" sz="1700" dirty="0"/>
              <a:t>Apesar das limitações deste estudo, nossos resultados sugerem que a retossigmoidoscopia pode ser utilizada como um bom método de diagnóstico das complicações das anastomoses colorretais, contribuindo para uma melhor avaliação e permitindo em algumas oportunidades o tratamento endoscópico. 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493669" y="8486532"/>
            <a:ext cx="5265862" cy="168955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618333" y="8531831"/>
            <a:ext cx="49754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Ferko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A,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Rejholoc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J,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Skrovina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M,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Tachecí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I,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Sirák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I.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Colorectal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anastomosis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dehiscence:a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call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for more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detailed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morphological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classification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Videosurgery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Miniinv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. 2021 Mar; 16(1): 98–109.</a:t>
            </a:r>
            <a:r>
              <a:rPr lang="en-US" sz="1200" b="1" dirty="0">
                <a:ea typeface="Calibri" charset="0"/>
                <a:cs typeface="Calibri" charset="0"/>
              </a:rPr>
              <a:t> </a:t>
            </a:r>
          </a:p>
          <a:p>
            <a:pPr algn="just"/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Rahbari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N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Weitz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J,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Hohenberger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W, </a:t>
            </a:r>
            <a:r>
              <a:rPr lang="pt-BR" sz="1200" dirty="0" err="1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Heald</a:t>
            </a:r>
            <a:r>
              <a:rPr lang="pt-BR" sz="1200" dirty="0">
                <a:solidFill>
                  <a:srgbClr val="201F1E"/>
                </a:solidFill>
                <a:effectLst/>
                <a:ea typeface="Times New Roman" panose="02020603050405020304" pitchFamily="18" charset="0"/>
              </a:rPr>
              <a:t> R J, Moran B, Ulrich A.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Definition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and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grading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of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anastomotic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leakage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following</a:t>
            </a:r>
            <a:r>
              <a:rPr lang="pt-BR" sz="1200" dirty="0">
                <a:effectLst/>
                <a:ea typeface="Calibri" panose="020F0502020204030204" pitchFamily="34" charset="0"/>
              </a:rPr>
              <a:t> anterior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resection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of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the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rectum</a:t>
            </a:r>
            <a:r>
              <a:rPr lang="pt-BR" sz="1200" dirty="0">
                <a:effectLst/>
                <a:ea typeface="Calibri" panose="020F0502020204030204" pitchFamily="34" charset="0"/>
              </a:rPr>
              <a:t>: A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proposal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by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the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International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Study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Group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of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Rectal</a:t>
            </a:r>
            <a:r>
              <a:rPr lang="pt-BR" sz="1200" dirty="0">
                <a:effectLst/>
                <a:ea typeface="Calibri" panose="020F0502020204030204" pitchFamily="34" charset="0"/>
              </a:rPr>
              <a:t>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Cancer</a:t>
            </a:r>
            <a:r>
              <a:rPr lang="pt-BR" sz="1200" dirty="0">
                <a:effectLst/>
                <a:ea typeface="Calibri" panose="020F0502020204030204" pitchFamily="34" charset="0"/>
              </a:rPr>
              <a:t>. </a:t>
            </a:r>
            <a:r>
              <a:rPr lang="pt-BR" sz="1200" dirty="0" err="1">
                <a:effectLst/>
                <a:ea typeface="Calibri" panose="020F0502020204030204" pitchFamily="34" charset="0"/>
              </a:rPr>
              <a:t>Surgery</a:t>
            </a:r>
            <a:r>
              <a:rPr lang="pt-BR" sz="1200" dirty="0">
                <a:effectLst/>
                <a:ea typeface="Calibri" panose="020F0502020204030204" pitchFamily="34" charset="0"/>
              </a:rPr>
              <a:t>. 2010, vol. 143, no. 3, pp 339-351.</a:t>
            </a:r>
            <a:endParaRPr lang="en-US" sz="1200" dirty="0"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 descr="Uma imagem contendo comida, mesa, coberto&#10;&#10;Descrição gerada automaticamente">
            <a:extLst>
              <a:ext uri="{FF2B5EF4-FFF2-40B4-BE49-F238E27FC236}">
                <a16:creationId xmlns:a16="http://schemas.microsoft.com/office/drawing/2014/main" id="{7BEA77D5-06DF-817A-5B78-7FB39C3F60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06" y="2415895"/>
            <a:ext cx="2507615" cy="17386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24AE89F5-12C9-A1B0-AA60-DD16EA73866C}"/>
              </a:ext>
            </a:extLst>
          </p:cNvPr>
          <p:cNvCxnSpPr/>
          <p:nvPr/>
        </p:nvCxnSpPr>
        <p:spPr>
          <a:xfrm flipV="1">
            <a:off x="7679316" y="3355695"/>
            <a:ext cx="243840" cy="42608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Imagem 3" descr="Uma imagem contendo no interior, bolo, mesa, chocolate&#10;&#10;Descrição gerada automaticamente">
            <a:extLst>
              <a:ext uri="{FF2B5EF4-FFF2-40B4-BE49-F238E27FC236}">
                <a16:creationId xmlns:a16="http://schemas.microsoft.com/office/drawing/2014/main" id="{9ED92EFE-BC15-1AE7-B696-DF9D6420A9B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261646" y="2406108"/>
            <a:ext cx="2639468" cy="1748416"/>
          </a:xfrm>
          <a:prstGeom prst="rect">
            <a:avLst/>
          </a:prstGeom>
        </p:spPr>
      </p:pic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9E4EFE08-359E-C78F-9747-A7F160AB8FD3}"/>
              </a:ext>
            </a:extLst>
          </p:cNvPr>
          <p:cNvCxnSpPr>
            <a:cxnSpLocks/>
          </p:cNvCxnSpPr>
          <p:nvPr/>
        </p:nvCxnSpPr>
        <p:spPr>
          <a:xfrm flipV="1">
            <a:off x="10140486" y="2857928"/>
            <a:ext cx="257828" cy="3637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A5C40269-FFB8-DCED-3583-383002F34767}"/>
              </a:ext>
            </a:extLst>
          </p:cNvPr>
          <p:cNvSpPr txBox="1"/>
          <p:nvPr/>
        </p:nvSpPr>
        <p:spPr>
          <a:xfrm>
            <a:off x="7018871" y="2003227"/>
            <a:ext cx="52251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Figura 1. </a:t>
            </a:r>
            <a:r>
              <a:rPr lang="pt-BR" sz="1700" dirty="0"/>
              <a:t>Retossigmoidoscopia do paciente 1.</a:t>
            </a:r>
          </a:p>
        </p:txBody>
      </p:sp>
      <p:sp>
        <p:nvSpPr>
          <p:cNvPr id="7" name="Caixa de Texto 2">
            <a:extLst>
              <a:ext uri="{FF2B5EF4-FFF2-40B4-BE49-F238E27FC236}">
                <a16:creationId xmlns:a16="http://schemas.microsoft.com/office/drawing/2014/main" id="{66349ECC-D800-B99A-1468-D549FC447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204" y="3813327"/>
            <a:ext cx="271780" cy="288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" name="Caixa de Texto 2">
            <a:extLst>
              <a:ext uri="{FF2B5EF4-FFF2-40B4-BE49-F238E27FC236}">
                <a16:creationId xmlns:a16="http://schemas.microsoft.com/office/drawing/2014/main" id="{C71F2567-3E81-4EDC-EB42-C1C237781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3790" y="3818407"/>
            <a:ext cx="271780" cy="288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30A2DB3-D97F-925D-5B90-E39E76A2F397}"/>
              </a:ext>
            </a:extLst>
          </p:cNvPr>
          <p:cNvSpPr txBox="1"/>
          <p:nvPr/>
        </p:nvSpPr>
        <p:spPr>
          <a:xfrm>
            <a:off x="6382889" y="4147455"/>
            <a:ext cx="522514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Legenda: </a:t>
            </a:r>
            <a:r>
              <a:rPr lang="pt-BR" sz="1700" dirty="0"/>
              <a:t>(A) Seta azul – orifício fistuloso. (B) fio guia em orifício fistuloso após aplicação de clipe endoscópico.</a:t>
            </a:r>
          </a:p>
          <a:p>
            <a:r>
              <a:rPr lang="pt-BR" sz="1700" b="1" dirty="0"/>
              <a:t>Fonte: </a:t>
            </a:r>
            <a:r>
              <a:rPr lang="pt-BR" sz="1700" dirty="0"/>
              <a:t>Acervo AC Camargo </a:t>
            </a:r>
            <a:r>
              <a:rPr lang="pt-BR" sz="1700" dirty="0" err="1"/>
              <a:t>Cancer</a:t>
            </a:r>
            <a:r>
              <a:rPr lang="pt-BR" sz="1700" dirty="0"/>
              <a:t> Center.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5E13EDC-9DAC-5239-DC57-12F8B10437E5}"/>
              </a:ext>
            </a:extLst>
          </p:cNvPr>
          <p:cNvSpPr txBox="1"/>
          <p:nvPr/>
        </p:nvSpPr>
        <p:spPr>
          <a:xfrm>
            <a:off x="6382890" y="5408641"/>
            <a:ext cx="5717796" cy="63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Tabela 1.</a:t>
            </a:r>
            <a:r>
              <a:rPr lang="pt-BR" sz="1700" dirty="0"/>
              <a:t> Complicações identificadas na retossigmoidoscopia e terapêutica.</a:t>
            </a:r>
          </a:p>
        </p:txBody>
      </p:sp>
      <p:graphicFrame>
        <p:nvGraphicFramePr>
          <p:cNvPr id="25" name="Tabela 16">
            <a:extLst>
              <a:ext uri="{FF2B5EF4-FFF2-40B4-BE49-F238E27FC236}">
                <a16:creationId xmlns:a16="http://schemas.microsoft.com/office/drawing/2014/main" id="{7C7F1ECB-7773-59CE-7941-C927ADDCE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77453"/>
              </p:ext>
            </p:extLst>
          </p:nvPr>
        </p:nvGraphicFramePr>
        <p:xfrm>
          <a:off x="6239052" y="6072796"/>
          <a:ext cx="5943280" cy="2463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981093">
                  <a:extLst>
                    <a:ext uri="{9D8B030D-6E8A-4147-A177-3AD203B41FA5}">
                      <a16:colId xmlns:a16="http://schemas.microsoft.com/office/drawing/2014/main" val="2519694251"/>
                    </a:ext>
                  </a:extLst>
                </a:gridCol>
                <a:gridCol w="544801">
                  <a:extLst>
                    <a:ext uri="{9D8B030D-6E8A-4147-A177-3AD203B41FA5}">
                      <a16:colId xmlns:a16="http://schemas.microsoft.com/office/drawing/2014/main" val="2118717841"/>
                    </a:ext>
                  </a:extLst>
                </a:gridCol>
                <a:gridCol w="3417386">
                  <a:extLst>
                    <a:ext uri="{9D8B030D-6E8A-4147-A177-3AD203B41FA5}">
                      <a16:colId xmlns:a16="http://schemas.microsoft.com/office/drawing/2014/main" val="3834658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Complicação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Terapêutica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24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dirty="0"/>
                        <a:t>Deiscência e isquemia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 err="1"/>
                        <a:t>Padlock</a:t>
                      </a:r>
                      <a:r>
                        <a:rPr lang="pt-BR" sz="1700" dirty="0"/>
                        <a:t> + colostomia definitiva; hiperbárica + colostomia definitiva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4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dirty="0"/>
                        <a:t>Fístula e isquemia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/>
                        <a:t>Reconfecção da anastomose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32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dirty="0"/>
                        <a:t>Estenose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/>
                        <a:t>Dilatação digital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87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dirty="0"/>
                        <a:t>Sangramento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/>
                        <a:t>Clipe + embolização; clipe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dirty="0"/>
                        <a:t>Deiscência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dirty="0"/>
                        <a:t>Conservador; drenagem percutânea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696745"/>
                  </a:ext>
                </a:extLst>
              </a:tr>
            </a:tbl>
          </a:graphicData>
        </a:graphic>
      </p:graphicFrame>
      <p:sp>
        <p:nvSpPr>
          <p:cNvPr id="36" name="CaixaDeTexto 35">
            <a:extLst>
              <a:ext uri="{FF2B5EF4-FFF2-40B4-BE49-F238E27FC236}">
                <a16:creationId xmlns:a16="http://schemas.microsoft.com/office/drawing/2014/main" id="{BADAE4CB-2E6F-5F28-8C30-94F257F7C9D8}"/>
              </a:ext>
            </a:extLst>
          </p:cNvPr>
          <p:cNvSpPr txBox="1"/>
          <p:nvPr/>
        </p:nvSpPr>
        <p:spPr>
          <a:xfrm>
            <a:off x="6133291" y="8614854"/>
            <a:ext cx="6038253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7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Legenda: </a:t>
            </a:r>
            <a:r>
              <a:rPr lang="pt-BR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 = número de complicações. </a:t>
            </a:r>
          </a:p>
          <a:p>
            <a:pPr algn="just"/>
            <a:r>
              <a:rPr lang="pt-BR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(*) 2 pacientes apresentaram duas complicações em momentos diferentes.</a:t>
            </a:r>
            <a:endParaRPr lang="pt-BR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7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Fonte:</a:t>
            </a:r>
            <a:r>
              <a:rPr lang="pt-BR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Autoria própria.</a:t>
            </a:r>
            <a:endParaRPr lang="pt-BR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580</Words>
  <Application>Microsoft Office PowerPoint</Application>
  <PresentationFormat>Personalizar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Maiani</cp:lastModifiedBy>
  <cp:revision>58</cp:revision>
  <dcterms:created xsi:type="dcterms:W3CDTF">2018-02-05T15:36:18Z</dcterms:created>
  <dcterms:modified xsi:type="dcterms:W3CDTF">2023-01-19T00:41:30Z</dcterms:modified>
</cp:coreProperties>
</file>