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18288000" cy="10288588"/>
  <p:notesSz cx="6858000" cy="9144000"/>
  <p:defaultTextStyle>
    <a:defPPr>
      <a:defRPr lang="en-US"/>
    </a:defPPr>
    <a:lvl1pPr marL="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1pPr>
    <a:lvl2pPr marL="6858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2pPr>
    <a:lvl3pPr marL="13716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3pPr>
    <a:lvl4pPr marL="20574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4pPr>
    <a:lvl5pPr marL="27432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5pPr>
    <a:lvl6pPr marL="34290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6pPr>
    <a:lvl7pPr marL="41148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7pPr>
    <a:lvl8pPr marL="48006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8pPr>
    <a:lvl9pPr marL="54864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240">
          <p15:clr>
            <a:srgbClr val="A4A3A4"/>
          </p15:clr>
        </p15:guide>
        <p15:guide id="2" pos="57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F7118EB-0AEC-4B8B-8B8C-5FB749729FAA}" v="13" dt="2023-01-16T01:40:31.43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Estilo Claro 1 - Ênfas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3296810-A885-4BE3-A3E7-6D5BEEA58F35}" styleName="Estilo Médio 2 - Ênfas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46F890A9-2807-4EBB-B81D-B2AA78EC7F39}" styleName="Estilo Escuro 2 - Ênfase 5/Ênfase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AF606853-7671-496A-8E4F-DF71F8EC918B}" styleName="Estilo Escuro 1 - Ênfase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6D9F66E-5EB9-4882-86FB-DCBF35E3C3E4}" styleName="Estilo Médio 4 - Ênfase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74"/>
    <p:restoredTop sz="95994"/>
  </p:normalViewPr>
  <p:slideViewPr>
    <p:cSldViewPr snapToGrid="0" snapToObjects="1">
      <p:cViewPr>
        <p:scale>
          <a:sx n="50" d="100"/>
          <a:sy n="50" d="100"/>
        </p:scale>
        <p:origin x="296" y="-428"/>
      </p:cViewPr>
      <p:guideLst>
        <p:guide orient="horz" pos="3240"/>
        <p:guide pos="57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iani" userId="c9901d69d2eef990" providerId="LiveId" clId="{2F7118EB-0AEC-4B8B-8B8C-5FB749729FAA}"/>
    <pc:docChg chg="custSel addSld delSld modSld">
      <pc:chgData name="Maiani" userId="c9901d69d2eef990" providerId="LiveId" clId="{2F7118EB-0AEC-4B8B-8B8C-5FB749729FAA}" dt="2023-01-19T00:41:25.094" v="974" actId="20577"/>
      <pc:docMkLst>
        <pc:docMk/>
      </pc:docMkLst>
      <pc:sldChg chg="addSp delSp modSp mod">
        <pc:chgData name="Maiani" userId="c9901d69d2eef990" providerId="LiveId" clId="{2F7118EB-0AEC-4B8B-8B8C-5FB749729FAA}" dt="2023-01-19T00:41:25.094" v="974" actId="20577"/>
        <pc:sldMkLst>
          <pc:docMk/>
          <pc:sldMk cId="342200773" sldId="256"/>
        </pc:sldMkLst>
        <pc:spChg chg="add mod">
          <ac:chgData name="Maiani" userId="c9901d69d2eef990" providerId="LiveId" clId="{2F7118EB-0AEC-4B8B-8B8C-5FB749729FAA}" dt="2023-01-16T01:25:46.914" v="100" actId="1076"/>
          <ac:spMkLst>
            <pc:docMk/>
            <pc:sldMk cId="342200773" sldId="256"/>
            <ac:spMk id="6" creationId="{A5C40269-FFB8-DCED-3583-383002F34767}"/>
          </ac:spMkLst>
        </pc:spChg>
        <pc:spChg chg="add mod">
          <ac:chgData name="Maiani" userId="c9901d69d2eef990" providerId="LiveId" clId="{2F7118EB-0AEC-4B8B-8B8C-5FB749729FAA}" dt="2023-01-16T01:26:19.330" v="102" actId="1076"/>
          <ac:spMkLst>
            <pc:docMk/>
            <pc:sldMk cId="342200773" sldId="256"/>
            <ac:spMk id="7" creationId="{66349ECC-D800-B99A-1468-D549FC4476AD}"/>
          </ac:spMkLst>
        </pc:spChg>
        <pc:spChg chg="add mod">
          <ac:chgData name="Maiani" userId="c9901d69d2eef990" providerId="LiveId" clId="{2F7118EB-0AEC-4B8B-8B8C-5FB749729FAA}" dt="2023-01-16T01:26:29.321" v="122" actId="1038"/>
          <ac:spMkLst>
            <pc:docMk/>
            <pc:sldMk cId="342200773" sldId="256"/>
            <ac:spMk id="8" creationId="{C71F2567-3E81-4EDC-EB42-C1C237781286}"/>
          </ac:spMkLst>
        </pc:spChg>
        <pc:spChg chg="add mod">
          <ac:chgData name="Maiani" userId="c9901d69d2eef990" providerId="LiveId" clId="{2F7118EB-0AEC-4B8B-8B8C-5FB749729FAA}" dt="2023-01-19T00:41:25.094" v="974" actId="20577"/>
          <ac:spMkLst>
            <pc:docMk/>
            <pc:sldMk cId="342200773" sldId="256"/>
            <ac:spMk id="9" creationId="{C30A2DB3-D97F-925D-5B90-E39E76A2F397}"/>
          </ac:spMkLst>
        </pc:spChg>
        <pc:spChg chg="mod">
          <ac:chgData name="Maiani" userId="c9901d69d2eef990" providerId="LiveId" clId="{2F7118EB-0AEC-4B8B-8B8C-5FB749729FAA}" dt="2023-01-19T00:39:30.502" v="947" actId="1076"/>
          <ac:spMkLst>
            <pc:docMk/>
            <pc:sldMk cId="342200773" sldId="256"/>
            <ac:spMk id="12" creationId="{36FBF4F5-4DA9-A54C-8992-944303BBFA52}"/>
          </ac:spMkLst>
        </pc:spChg>
        <pc:spChg chg="add mod">
          <ac:chgData name="Maiani" userId="c9901d69d2eef990" providerId="LiveId" clId="{2F7118EB-0AEC-4B8B-8B8C-5FB749729FAA}" dt="2023-01-16T01:43:37.402" v="869" actId="1036"/>
          <ac:spMkLst>
            <pc:docMk/>
            <pc:sldMk cId="342200773" sldId="256"/>
            <ac:spMk id="16" creationId="{F5E13EDC-9DAC-5239-DC57-12F8B10437E5}"/>
          </ac:spMkLst>
        </pc:spChg>
        <pc:spChg chg="del">
          <ac:chgData name="Maiani" userId="c9901d69d2eef990" providerId="LiveId" clId="{2F7118EB-0AEC-4B8B-8B8C-5FB749729FAA}" dt="2023-01-16T01:25:19.733" v="99" actId="478"/>
          <ac:spMkLst>
            <pc:docMk/>
            <pc:sldMk cId="342200773" sldId="256"/>
            <ac:spMk id="23" creationId="{B199C2FB-BE9A-FBC0-8FDC-B9AFC331C60C}"/>
          </ac:spMkLst>
        </pc:spChg>
        <pc:spChg chg="del">
          <ac:chgData name="Maiani" userId="c9901d69d2eef990" providerId="LiveId" clId="{2F7118EB-0AEC-4B8B-8B8C-5FB749729FAA}" dt="2023-01-16T01:25:16.888" v="98" actId="478"/>
          <ac:spMkLst>
            <pc:docMk/>
            <pc:sldMk cId="342200773" sldId="256"/>
            <ac:spMk id="24" creationId="{AE811EF7-FD1A-C3F4-97EE-21774668CD37}"/>
          </ac:spMkLst>
        </pc:spChg>
        <pc:spChg chg="mod">
          <ac:chgData name="Maiani" userId="c9901d69d2eef990" providerId="LiveId" clId="{2F7118EB-0AEC-4B8B-8B8C-5FB749729FAA}" dt="2023-01-16T01:51:10.110" v="945" actId="20577"/>
          <ac:spMkLst>
            <pc:docMk/>
            <pc:sldMk cId="342200773" sldId="256"/>
            <ac:spMk id="33" creationId="{B14C257E-FAC8-9842-9590-26985410A87C}"/>
          </ac:spMkLst>
        </pc:spChg>
        <pc:spChg chg="add mod">
          <ac:chgData name="Maiani" userId="c9901d69d2eef990" providerId="LiveId" clId="{2F7118EB-0AEC-4B8B-8B8C-5FB749729FAA}" dt="2023-01-16T01:43:21.879" v="833" actId="14100"/>
          <ac:spMkLst>
            <pc:docMk/>
            <pc:sldMk cId="342200773" sldId="256"/>
            <ac:spMk id="36" creationId="{BADAE4CB-2E6F-5F28-8C30-94F257F7C9D8}"/>
          </ac:spMkLst>
        </pc:spChg>
        <pc:spChg chg="del mod">
          <ac:chgData name="Maiani" userId="c9901d69d2eef990" providerId="LiveId" clId="{2F7118EB-0AEC-4B8B-8B8C-5FB749729FAA}" dt="2023-01-16T01:34:48.860" v="478" actId="478"/>
          <ac:spMkLst>
            <pc:docMk/>
            <pc:sldMk cId="342200773" sldId="256"/>
            <ac:spMk id="39" creationId="{111CCA90-CF8D-AE9A-7C1C-45A00174A2B1}"/>
          </ac:spMkLst>
        </pc:spChg>
        <pc:spChg chg="del mod">
          <ac:chgData name="Maiani" userId="c9901d69d2eef990" providerId="LiveId" clId="{2F7118EB-0AEC-4B8B-8B8C-5FB749729FAA}" dt="2023-01-16T01:34:46.216" v="477" actId="478"/>
          <ac:spMkLst>
            <pc:docMk/>
            <pc:sldMk cId="342200773" sldId="256"/>
            <ac:spMk id="42" creationId="{669C759D-1617-14D4-218C-E2DDAC664693}"/>
          </ac:spMkLst>
        </pc:spChg>
        <pc:spChg chg="mod">
          <ac:chgData name="Maiani" userId="c9901d69d2eef990" providerId="LiveId" clId="{2F7118EB-0AEC-4B8B-8B8C-5FB749729FAA}" dt="2023-01-16T01:50:36.552" v="940" actId="14100"/>
          <ac:spMkLst>
            <pc:docMk/>
            <pc:sldMk cId="342200773" sldId="256"/>
            <ac:spMk id="44" creationId="{811B4335-7FB6-0649-84FD-BD02F8A00755}"/>
          </ac:spMkLst>
        </pc:spChg>
        <pc:spChg chg="mod">
          <ac:chgData name="Maiani" userId="c9901d69d2eef990" providerId="LiveId" clId="{2F7118EB-0AEC-4B8B-8B8C-5FB749729FAA}" dt="2023-01-16T01:50:51.166" v="943" actId="20577"/>
          <ac:spMkLst>
            <pc:docMk/>
            <pc:sldMk cId="342200773" sldId="256"/>
            <ac:spMk id="45" creationId="{0D6EBE1A-8008-FA46-896B-260C146290A8}"/>
          </ac:spMkLst>
        </pc:spChg>
        <pc:graphicFrameChg chg="add mod modGraphic">
          <ac:chgData name="Maiani" userId="c9901d69d2eef990" providerId="LiveId" clId="{2F7118EB-0AEC-4B8B-8B8C-5FB749729FAA}" dt="2023-01-16T01:43:48.315" v="870" actId="20577"/>
          <ac:graphicFrameMkLst>
            <pc:docMk/>
            <pc:sldMk cId="342200773" sldId="256"/>
            <ac:graphicFrameMk id="25" creationId="{7C7F1ECB-7773-59CE-7941-C927ADDCEAC1}"/>
          </ac:graphicFrameMkLst>
        </pc:graphicFrameChg>
        <pc:picChg chg="add mod">
          <ac:chgData name="Maiani" userId="c9901d69d2eef990" providerId="LiveId" clId="{2F7118EB-0AEC-4B8B-8B8C-5FB749729FAA}" dt="2023-01-16T01:25:46.914" v="100" actId="1076"/>
          <ac:picMkLst>
            <pc:docMk/>
            <pc:sldMk cId="342200773" sldId="256"/>
            <ac:picMk id="2" creationId="{7BEA77D5-06DF-817A-5B78-7FB39C3F6077}"/>
          </ac:picMkLst>
        </pc:picChg>
        <pc:picChg chg="add mod">
          <ac:chgData name="Maiani" userId="c9901d69d2eef990" providerId="LiveId" clId="{2F7118EB-0AEC-4B8B-8B8C-5FB749729FAA}" dt="2023-01-16T01:25:46.914" v="100" actId="1076"/>
          <ac:picMkLst>
            <pc:docMk/>
            <pc:sldMk cId="342200773" sldId="256"/>
            <ac:picMk id="4" creationId="{9ED92EFE-BC15-1AE7-B696-DF9D6420A9B6}"/>
          </ac:picMkLst>
        </pc:picChg>
        <pc:picChg chg="add del mod">
          <ac:chgData name="Maiani" userId="c9901d69d2eef990" providerId="LiveId" clId="{2F7118EB-0AEC-4B8B-8B8C-5FB749729FAA}" dt="2023-01-16T01:32:57.356" v="352" actId="478"/>
          <ac:picMkLst>
            <pc:docMk/>
            <pc:sldMk cId="342200773" sldId="256"/>
            <ac:picMk id="10" creationId="{5868DF97-C20E-2567-E7FD-C086C993D2A7}"/>
          </ac:picMkLst>
        </pc:picChg>
        <pc:picChg chg="del">
          <ac:chgData name="Maiani" userId="c9901d69d2eef990" providerId="LiveId" clId="{2F7118EB-0AEC-4B8B-8B8C-5FB749729FAA}" dt="2023-01-16T01:25:12.556" v="97" actId="478"/>
          <ac:picMkLst>
            <pc:docMk/>
            <pc:sldMk cId="342200773" sldId="256"/>
            <ac:picMk id="17" creationId="{3923860A-E0D2-21EF-BFE2-4FFBCB9BCD49}"/>
          </ac:picMkLst>
        </pc:picChg>
        <pc:picChg chg="add del mod">
          <ac:chgData name="Maiani" userId="c9901d69d2eef990" providerId="LiveId" clId="{2F7118EB-0AEC-4B8B-8B8C-5FB749729FAA}" dt="2023-01-16T01:40:30.051" v="808" actId="478"/>
          <ac:picMkLst>
            <pc:docMk/>
            <pc:sldMk cId="342200773" sldId="256"/>
            <ac:picMk id="22" creationId="{AA898275-222F-3EFE-48F3-2A0B54BC0C1F}"/>
          </ac:picMkLst>
        </pc:picChg>
        <pc:picChg chg="del mod">
          <ac:chgData name="Maiani" userId="c9901d69d2eef990" providerId="LiveId" clId="{2F7118EB-0AEC-4B8B-8B8C-5FB749729FAA}" dt="2023-01-16T01:34:43.029" v="476" actId="478"/>
          <ac:picMkLst>
            <pc:docMk/>
            <pc:sldMk cId="342200773" sldId="256"/>
            <ac:picMk id="38" creationId="{59A00F68-C20F-E03B-964A-4C4F302B5CC8}"/>
          </ac:picMkLst>
        </pc:picChg>
        <pc:picChg chg="del mod">
          <ac:chgData name="Maiani" userId="c9901d69d2eef990" providerId="LiveId" clId="{2F7118EB-0AEC-4B8B-8B8C-5FB749729FAA}" dt="2023-01-16T01:24:52.745" v="95" actId="478"/>
          <ac:picMkLst>
            <pc:docMk/>
            <pc:sldMk cId="342200773" sldId="256"/>
            <ac:picMk id="47" creationId="{3494C18C-1B25-ECAE-D5A6-F6CC78536C62}"/>
          </ac:picMkLst>
        </pc:picChg>
        <pc:cxnChg chg="add mod">
          <ac:chgData name="Maiani" userId="c9901d69d2eef990" providerId="LiveId" clId="{2F7118EB-0AEC-4B8B-8B8C-5FB749729FAA}" dt="2023-01-16T01:25:46.914" v="100" actId="1076"/>
          <ac:cxnSpMkLst>
            <pc:docMk/>
            <pc:sldMk cId="342200773" sldId="256"/>
            <ac:cxnSpMk id="3" creationId="{24AE89F5-12C9-A1B0-AA60-DD16EA73866C}"/>
          </ac:cxnSpMkLst>
        </pc:cxnChg>
        <pc:cxnChg chg="add mod">
          <ac:chgData name="Maiani" userId="c9901d69d2eef990" providerId="LiveId" clId="{2F7118EB-0AEC-4B8B-8B8C-5FB749729FAA}" dt="2023-01-16T01:25:46.914" v="100" actId="1076"/>
          <ac:cxnSpMkLst>
            <pc:docMk/>
            <pc:sldMk cId="342200773" sldId="256"/>
            <ac:cxnSpMk id="5" creationId="{9E4EFE08-359E-C78F-9747-A7F160AB8FD3}"/>
          </ac:cxnSpMkLst>
        </pc:cxnChg>
        <pc:cxnChg chg="add del mod">
          <ac:chgData name="Maiani" userId="c9901d69d2eef990" providerId="LiveId" clId="{2F7118EB-0AEC-4B8B-8B8C-5FB749729FAA}" dt="2023-01-16T01:32:57.356" v="352" actId="478"/>
          <ac:cxnSpMkLst>
            <pc:docMk/>
            <pc:sldMk cId="342200773" sldId="256"/>
            <ac:cxnSpMk id="11" creationId="{A9C08A59-A6CF-74F0-C3CB-69AE23733FF1}"/>
          </ac:cxnSpMkLst>
        </pc:cxnChg>
      </pc:sldChg>
      <pc:sldChg chg="addSp delSp modSp new del mod">
        <pc:chgData name="Maiani" userId="c9901d69d2eef990" providerId="LiveId" clId="{2F7118EB-0AEC-4B8B-8B8C-5FB749729FAA}" dt="2023-01-16T01:51:33.643" v="946" actId="47"/>
        <pc:sldMkLst>
          <pc:docMk/>
          <pc:sldMk cId="3556129316" sldId="257"/>
        </pc:sldMkLst>
        <pc:spChg chg="del mod">
          <ac:chgData name="Maiani" userId="c9901d69d2eef990" providerId="LiveId" clId="{2F7118EB-0AEC-4B8B-8B8C-5FB749729FAA}" dt="2023-01-16T01:22:49.044" v="26" actId="478"/>
          <ac:spMkLst>
            <pc:docMk/>
            <pc:sldMk cId="3556129316" sldId="257"/>
            <ac:spMk id="2" creationId="{EF145696-BD96-1590-523B-FCCCD8A19553}"/>
          </ac:spMkLst>
        </pc:spChg>
        <pc:spChg chg="del">
          <ac:chgData name="Maiani" userId="c9901d69d2eef990" providerId="LiveId" clId="{2F7118EB-0AEC-4B8B-8B8C-5FB749729FAA}" dt="2023-01-16T01:22:47.325" v="24" actId="478"/>
          <ac:spMkLst>
            <pc:docMk/>
            <pc:sldMk cId="3556129316" sldId="257"/>
            <ac:spMk id="3" creationId="{203419FB-A808-2ACB-4A02-A68F5C23FFDB}"/>
          </ac:spMkLst>
        </pc:spChg>
        <pc:spChg chg="add mod">
          <ac:chgData name="Maiani" userId="c9901d69d2eef990" providerId="LiveId" clId="{2F7118EB-0AEC-4B8B-8B8C-5FB749729FAA}" dt="2023-01-16T01:24:43.484" v="94" actId="1076"/>
          <ac:spMkLst>
            <pc:docMk/>
            <pc:sldMk cId="3556129316" sldId="257"/>
            <ac:spMk id="12" creationId="{99656236-84F9-CB3C-4C07-C24B86FFDF99}"/>
          </ac:spMkLst>
        </pc:spChg>
        <pc:graphicFrameChg chg="add del mod">
          <ac:chgData name="Maiani" userId="c9901d69d2eef990" providerId="LiveId" clId="{2F7118EB-0AEC-4B8B-8B8C-5FB749729FAA}" dt="2023-01-16T01:35:38.203" v="481" actId="478"/>
          <ac:graphicFrameMkLst>
            <pc:docMk/>
            <pc:sldMk cId="3556129316" sldId="257"/>
            <ac:graphicFrameMk id="13" creationId="{D4C50B21-600D-8BD8-C0CC-9A6C38AD2230}"/>
          </ac:graphicFrameMkLst>
        </pc:graphicFrameChg>
        <pc:graphicFrameChg chg="add modGraphic">
          <ac:chgData name="Maiani" userId="c9901d69d2eef990" providerId="LiveId" clId="{2F7118EB-0AEC-4B8B-8B8C-5FB749729FAA}" dt="2023-01-16T01:40:22.842" v="807" actId="14100"/>
          <ac:graphicFrameMkLst>
            <pc:docMk/>
            <pc:sldMk cId="3556129316" sldId="257"/>
            <ac:graphicFrameMk id="16" creationId="{6F4FB145-B617-816F-D4BF-F5D7D29C67AE}"/>
          </ac:graphicFrameMkLst>
        </pc:graphicFrameChg>
        <pc:picChg chg="add mod">
          <ac:chgData name="Maiani" userId="c9901d69d2eef990" providerId="LiveId" clId="{2F7118EB-0AEC-4B8B-8B8C-5FB749729FAA}" dt="2023-01-16T01:23:08.043" v="31"/>
          <ac:picMkLst>
            <pc:docMk/>
            <pc:sldMk cId="3556129316" sldId="257"/>
            <ac:picMk id="6" creationId="{159EFEDC-CFCA-B2E3-221E-4B2779BF7863}"/>
          </ac:picMkLst>
        </pc:picChg>
        <pc:picChg chg="add mod">
          <ac:chgData name="Maiani" userId="c9901d69d2eef990" providerId="LiveId" clId="{2F7118EB-0AEC-4B8B-8B8C-5FB749729FAA}" dt="2023-01-16T01:23:40.705" v="35" actId="14100"/>
          <ac:picMkLst>
            <pc:docMk/>
            <pc:sldMk cId="3556129316" sldId="257"/>
            <ac:picMk id="8" creationId="{4379B305-7FC3-6326-9808-DFAE27DA6408}"/>
          </ac:picMkLst>
        </pc:picChg>
        <pc:picChg chg="add mod modCrop">
          <ac:chgData name="Maiani" userId="c9901d69d2eef990" providerId="LiveId" clId="{2F7118EB-0AEC-4B8B-8B8C-5FB749729FAA}" dt="2023-01-16T01:36:41.002" v="490" actId="1076"/>
          <ac:picMkLst>
            <pc:docMk/>
            <pc:sldMk cId="3556129316" sldId="257"/>
            <ac:picMk id="15" creationId="{969C8C56-1B4F-50CC-42E2-BC9CA26B45EB}"/>
          </ac:picMkLst>
        </pc:picChg>
        <pc:cxnChg chg="add del mod">
          <ac:chgData name="Maiani" userId="c9901d69d2eef990" providerId="LiveId" clId="{2F7118EB-0AEC-4B8B-8B8C-5FB749729FAA}" dt="2023-01-16T01:22:52.419" v="28" actId="478"/>
          <ac:cxnSpMkLst>
            <pc:docMk/>
            <pc:sldMk cId="3556129316" sldId="257"/>
            <ac:cxnSpMk id="4" creationId="{1BC6791E-956E-0CF4-1FDA-C4E8525172D4}"/>
          </ac:cxnSpMkLst>
        </pc:cxnChg>
        <pc:cxnChg chg="add del mod">
          <ac:chgData name="Maiani" userId="c9901d69d2eef990" providerId="LiveId" clId="{2F7118EB-0AEC-4B8B-8B8C-5FB749729FAA}" dt="2023-01-16T01:22:54.729" v="30" actId="478"/>
          <ac:cxnSpMkLst>
            <pc:docMk/>
            <pc:sldMk cId="3556129316" sldId="257"/>
            <ac:cxnSpMk id="5" creationId="{F00A8F33-FB0E-784E-B928-CDD02DB6D2EB}"/>
          </ac:cxnSpMkLst>
        </pc:cxnChg>
        <pc:cxnChg chg="add mod">
          <ac:chgData name="Maiani" userId="c9901d69d2eef990" providerId="LiveId" clId="{2F7118EB-0AEC-4B8B-8B8C-5FB749729FAA}" dt="2023-01-16T01:23:08.043" v="31"/>
          <ac:cxnSpMkLst>
            <pc:docMk/>
            <pc:sldMk cId="3556129316" sldId="257"/>
            <ac:cxnSpMk id="7" creationId="{F8EA09F1-8457-027A-D994-0088CC50399E}"/>
          </ac:cxnSpMkLst>
        </pc:cxnChg>
        <pc:cxnChg chg="add mod">
          <ac:chgData name="Maiani" userId="c9901d69d2eef990" providerId="LiveId" clId="{2F7118EB-0AEC-4B8B-8B8C-5FB749729FAA}" dt="2023-01-16T01:23:40.705" v="35" actId="14100"/>
          <ac:cxnSpMkLst>
            <pc:docMk/>
            <pc:sldMk cId="3556129316" sldId="257"/>
            <ac:cxnSpMk id="9" creationId="{DB3564BD-231D-A2B3-1F9D-E742745D76E4}"/>
          </ac:cxnSpMkLst>
        </pc:cxn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5A23F3-DBF6-4C47-A539-13F7796EEBAC}" type="datetimeFigureOut">
              <a:rPr lang="pt-BR" smtClean="0"/>
              <a:t>18/01/2023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9ED1E6-3E2E-4117-9FDA-68FB289DC40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702981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49ED1E6-3E2E-4117-9FDA-68FB289DC40A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330421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1683804"/>
            <a:ext cx="13716000" cy="3581953"/>
          </a:xfrm>
        </p:spPr>
        <p:txBody>
          <a:bodyPr anchor="b"/>
          <a:lstStyle>
            <a:lvl1pPr algn="ctr">
              <a:defRPr sz="9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0" y="5403891"/>
            <a:ext cx="13716000" cy="2484026"/>
          </a:xfrm>
        </p:spPr>
        <p:txBody>
          <a:bodyPr/>
          <a:lstStyle>
            <a:lvl1pPr marL="0" indent="0" algn="ctr">
              <a:buNone/>
              <a:defRPr sz="3600"/>
            </a:lvl1pPr>
            <a:lvl2pPr marL="685800" indent="0" algn="ctr">
              <a:buNone/>
              <a:defRPr sz="3000"/>
            </a:lvl2pPr>
            <a:lvl3pPr marL="1371600" indent="0" algn="ctr">
              <a:buNone/>
              <a:defRPr sz="2700"/>
            </a:lvl3pPr>
            <a:lvl4pPr marL="2057400" indent="0" algn="ctr">
              <a:buNone/>
              <a:defRPr sz="2400"/>
            </a:lvl4pPr>
            <a:lvl5pPr marL="2743200" indent="0" algn="ctr">
              <a:buNone/>
              <a:defRPr sz="2400"/>
            </a:lvl5pPr>
            <a:lvl6pPr marL="3429000" indent="0" algn="ctr">
              <a:buNone/>
              <a:defRPr sz="2400"/>
            </a:lvl6pPr>
            <a:lvl7pPr marL="4114800" indent="0" algn="ctr">
              <a:buNone/>
              <a:defRPr sz="2400"/>
            </a:lvl7pPr>
            <a:lvl8pPr marL="4800600" indent="0" algn="ctr">
              <a:buNone/>
              <a:defRPr sz="2400"/>
            </a:lvl8pPr>
            <a:lvl9pPr marL="5486400" indent="0" algn="ctr">
              <a:buNone/>
              <a:defRPr sz="24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DADD-AE6D-F44C-8E99-E83159E36487}" type="datetimeFigureOut">
              <a:rPr lang="pt-BR" smtClean="0"/>
              <a:pPr/>
              <a:t>18/01/2023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736C-9784-0E49-AB4F-6CBCE0EDB27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20930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DADD-AE6D-F44C-8E99-E83159E36487}" type="datetimeFigureOut">
              <a:rPr lang="pt-BR" smtClean="0"/>
              <a:pPr/>
              <a:t>18/01/2023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736C-9784-0E49-AB4F-6CBCE0EDB27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221663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3087350" y="547772"/>
            <a:ext cx="3943350" cy="871910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547772"/>
            <a:ext cx="11601450" cy="871910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DADD-AE6D-F44C-8E99-E83159E36487}" type="datetimeFigureOut">
              <a:rPr lang="pt-BR" smtClean="0"/>
              <a:pPr/>
              <a:t>18/01/2023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736C-9784-0E49-AB4F-6CBCE0EDB27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480157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DADD-AE6D-F44C-8E99-E83159E36487}" type="datetimeFigureOut">
              <a:rPr lang="pt-BR" smtClean="0"/>
              <a:pPr/>
              <a:t>18/01/2023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736C-9784-0E49-AB4F-6CBCE0EDB27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855055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47775" y="2565004"/>
            <a:ext cx="15773400" cy="4279766"/>
          </a:xfrm>
        </p:spPr>
        <p:txBody>
          <a:bodyPr anchor="b"/>
          <a:lstStyle>
            <a:lvl1pPr>
              <a:defRPr sz="9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47775" y="6885258"/>
            <a:ext cx="15773400" cy="2250628"/>
          </a:xfrm>
        </p:spPr>
        <p:txBody>
          <a:bodyPr/>
          <a:lstStyle>
            <a:lvl1pPr marL="0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1pPr>
            <a:lvl2pPr marL="685800" indent="0">
              <a:buNone/>
              <a:defRPr sz="3000">
                <a:solidFill>
                  <a:schemeClr val="tx1">
                    <a:tint val="75000"/>
                  </a:schemeClr>
                </a:solidFill>
              </a:defRPr>
            </a:lvl2pPr>
            <a:lvl3pPr marL="1371600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3pPr>
            <a:lvl4pPr marL="20574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4pPr>
            <a:lvl5pPr marL="27432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5pPr>
            <a:lvl6pPr marL="34290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6pPr>
            <a:lvl7pPr marL="41148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7pPr>
            <a:lvl8pPr marL="48006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8pPr>
            <a:lvl9pPr marL="54864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DADD-AE6D-F44C-8E99-E83159E36487}" type="datetimeFigureOut">
              <a:rPr lang="pt-BR" smtClean="0"/>
              <a:pPr/>
              <a:t>18/01/2023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736C-9784-0E49-AB4F-6CBCE0EDB27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31728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738860"/>
            <a:ext cx="7772400" cy="652801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258300" y="2738860"/>
            <a:ext cx="7772400" cy="652801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DADD-AE6D-F44C-8E99-E83159E36487}" type="datetimeFigureOut">
              <a:rPr lang="pt-BR" smtClean="0"/>
              <a:pPr/>
              <a:t>18/01/2023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736C-9784-0E49-AB4F-6CBCE0EDB27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19247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82" y="547773"/>
            <a:ext cx="15773400" cy="198865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9683" y="2522134"/>
            <a:ext cx="7736681" cy="1236059"/>
          </a:xfrm>
        </p:spPr>
        <p:txBody>
          <a:bodyPr anchor="b"/>
          <a:lstStyle>
            <a:lvl1pPr marL="0" indent="0">
              <a:buNone/>
              <a:defRPr sz="3600" b="1"/>
            </a:lvl1pPr>
            <a:lvl2pPr marL="685800" indent="0">
              <a:buNone/>
              <a:defRPr sz="3000" b="1"/>
            </a:lvl2pPr>
            <a:lvl3pPr marL="1371600" indent="0">
              <a:buNone/>
              <a:defRPr sz="2700" b="1"/>
            </a:lvl3pPr>
            <a:lvl4pPr marL="2057400" indent="0">
              <a:buNone/>
              <a:defRPr sz="2400" b="1"/>
            </a:lvl4pPr>
            <a:lvl5pPr marL="2743200" indent="0">
              <a:buNone/>
              <a:defRPr sz="2400" b="1"/>
            </a:lvl5pPr>
            <a:lvl6pPr marL="3429000" indent="0">
              <a:buNone/>
              <a:defRPr sz="2400" b="1"/>
            </a:lvl6pPr>
            <a:lvl7pPr marL="4114800" indent="0">
              <a:buNone/>
              <a:defRPr sz="2400" b="1"/>
            </a:lvl7pPr>
            <a:lvl8pPr marL="4800600" indent="0">
              <a:buNone/>
              <a:defRPr sz="2400" b="1"/>
            </a:lvl8pPr>
            <a:lvl9pPr marL="5486400" indent="0">
              <a:buNone/>
              <a:defRPr sz="24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9683" y="3758193"/>
            <a:ext cx="7736681" cy="552773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9258300" y="2522134"/>
            <a:ext cx="7774782" cy="1236059"/>
          </a:xfrm>
        </p:spPr>
        <p:txBody>
          <a:bodyPr anchor="b"/>
          <a:lstStyle>
            <a:lvl1pPr marL="0" indent="0">
              <a:buNone/>
              <a:defRPr sz="3600" b="1"/>
            </a:lvl1pPr>
            <a:lvl2pPr marL="685800" indent="0">
              <a:buNone/>
              <a:defRPr sz="3000" b="1"/>
            </a:lvl2pPr>
            <a:lvl3pPr marL="1371600" indent="0">
              <a:buNone/>
              <a:defRPr sz="2700" b="1"/>
            </a:lvl3pPr>
            <a:lvl4pPr marL="2057400" indent="0">
              <a:buNone/>
              <a:defRPr sz="2400" b="1"/>
            </a:lvl4pPr>
            <a:lvl5pPr marL="2743200" indent="0">
              <a:buNone/>
              <a:defRPr sz="2400" b="1"/>
            </a:lvl5pPr>
            <a:lvl6pPr marL="3429000" indent="0">
              <a:buNone/>
              <a:defRPr sz="2400" b="1"/>
            </a:lvl6pPr>
            <a:lvl7pPr marL="4114800" indent="0">
              <a:buNone/>
              <a:defRPr sz="2400" b="1"/>
            </a:lvl7pPr>
            <a:lvl8pPr marL="4800600" indent="0">
              <a:buNone/>
              <a:defRPr sz="2400" b="1"/>
            </a:lvl8pPr>
            <a:lvl9pPr marL="5486400" indent="0">
              <a:buNone/>
              <a:defRPr sz="24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9258300" y="3758193"/>
            <a:ext cx="7774782" cy="552773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DADD-AE6D-F44C-8E99-E83159E36487}" type="datetimeFigureOut">
              <a:rPr lang="pt-BR" smtClean="0"/>
              <a:pPr/>
              <a:t>18/01/2023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736C-9784-0E49-AB4F-6CBCE0EDB27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595563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DADD-AE6D-F44C-8E99-E83159E36487}" type="datetimeFigureOut">
              <a:rPr lang="pt-BR" smtClean="0"/>
              <a:pPr/>
              <a:t>18/01/2023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736C-9784-0E49-AB4F-6CBCE0EDB27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666196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DADD-AE6D-F44C-8E99-E83159E36487}" type="datetimeFigureOut">
              <a:rPr lang="pt-BR" smtClean="0"/>
              <a:pPr/>
              <a:t>18/01/2023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736C-9784-0E49-AB4F-6CBCE0EDB27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791812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83" y="685906"/>
            <a:ext cx="5898356" cy="2400671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74782" y="1481367"/>
            <a:ext cx="9258300" cy="7311566"/>
          </a:xfrm>
        </p:spPr>
        <p:txBody>
          <a:bodyPr/>
          <a:lstStyle>
            <a:lvl1pPr>
              <a:defRPr sz="4800"/>
            </a:lvl1pPr>
            <a:lvl2pPr>
              <a:defRPr sz="4200"/>
            </a:lvl2pPr>
            <a:lvl3pPr>
              <a:defRPr sz="3600"/>
            </a:lvl3pPr>
            <a:lvl4pPr>
              <a:defRPr sz="3000"/>
            </a:lvl4pPr>
            <a:lvl5pPr>
              <a:defRPr sz="3000"/>
            </a:lvl5pPr>
            <a:lvl6pPr>
              <a:defRPr sz="3000"/>
            </a:lvl6pPr>
            <a:lvl7pPr>
              <a:defRPr sz="3000"/>
            </a:lvl7pPr>
            <a:lvl8pPr>
              <a:defRPr sz="3000"/>
            </a:lvl8pPr>
            <a:lvl9pPr>
              <a:defRPr sz="3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59683" y="3086576"/>
            <a:ext cx="5898356" cy="5718265"/>
          </a:xfrm>
        </p:spPr>
        <p:txBody>
          <a:bodyPr/>
          <a:lstStyle>
            <a:lvl1pPr marL="0" indent="0">
              <a:buNone/>
              <a:defRPr sz="2400"/>
            </a:lvl1pPr>
            <a:lvl2pPr marL="685800" indent="0">
              <a:buNone/>
              <a:defRPr sz="2100"/>
            </a:lvl2pPr>
            <a:lvl3pPr marL="1371600" indent="0">
              <a:buNone/>
              <a:defRPr sz="1800"/>
            </a:lvl3pPr>
            <a:lvl4pPr marL="2057400" indent="0">
              <a:buNone/>
              <a:defRPr sz="1500"/>
            </a:lvl4pPr>
            <a:lvl5pPr marL="2743200" indent="0">
              <a:buNone/>
              <a:defRPr sz="1500"/>
            </a:lvl5pPr>
            <a:lvl6pPr marL="3429000" indent="0">
              <a:buNone/>
              <a:defRPr sz="1500"/>
            </a:lvl6pPr>
            <a:lvl7pPr marL="4114800" indent="0">
              <a:buNone/>
              <a:defRPr sz="1500"/>
            </a:lvl7pPr>
            <a:lvl8pPr marL="4800600" indent="0">
              <a:buNone/>
              <a:defRPr sz="1500"/>
            </a:lvl8pPr>
            <a:lvl9pPr marL="5486400" indent="0">
              <a:buNone/>
              <a:defRPr sz="15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DADD-AE6D-F44C-8E99-E83159E36487}" type="datetimeFigureOut">
              <a:rPr lang="pt-BR" smtClean="0"/>
              <a:pPr/>
              <a:t>18/01/2023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736C-9784-0E49-AB4F-6CBCE0EDB27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759932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83" y="685906"/>
            <a:ext cx="5898356" cy="2400671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774782" y="1481367"/>
            <a:ext cx="9258300" cy="7311566"/>
          </a:xfrm>
        </p:spPr>
        <p:txBody>
          <a:bodyPr anchor="t"/>
          <a:lstStyle>
            <a:lvl1pPr marL="0" indent="0">
              <a:buNone/>
              <a:defRPr sz="4800"/>
            </a:lvl1pPr>
            <a:lvl2pPr marL="685800" indent="0">
              <a:buNone/>
              <a:defRPr sz="4200"/>
            </a:lvl2pPr>
            <a:lvl3pPr marL="1371600" indent="0">
              <a:buNone/>
              <a:defRPr sz="3600"/>
            </a:lvl3pPr>
            <a:lvl4pPr marL="2057400" indent="0">
              <a:buNone/>
              <a:defRPr sz="3000"/>
            </a:lvl4pPr>
            <a:lvl5pPr marL="2743200" indent="0">
              <a:buNone/>
              <a:defRPr sz="3000"/>
            </a:lvl5pPr>
            <a:lvl6pPr marL="3429000" indent="0">
              <a:buNone/>
              <a:defRPr sz="3000"/>
            </a:lvl6pPr>
            <a:lvl7pPr marL="4114800" indent="0">
              <a:buNone/>
              <a:defRPr sz="3000"/>
            </a:lvl7pPr>
            <a:lvl8pPr marL="4800600" indent="0">
              <a:buNone/>
              <a:defRPr sz="3000"/>
            </a:lvl8pPr>
            <a:lvl9pPr marL="5486400" indent="0">
              <a:buNone/>
              <a:defRPr sz="3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59683" y="3086576"/>
            <a:ext cx="5898356" cy="5718265"/>
          </a:xfrm>
        </p:spPr>
        <p:txBody>
          <a:bodyPr/>
          <a:lstStyle>
            <a:lvl1pPr marL="0" indent="0">
              <a:buNone/>
              <a:defRPr sz="2400"/>
            </a:lvl1pPr>
            <a:lvl2pPr marL="685800" indent="0">
              <a:buNone/>
              <a:defRPr sz="2100"/>
            </a:lvl2pPr>
            <a:lvl3pPr marL="1371600" indent="0">
              <a:buNone/>
              <a:defRPr sz="1800"/>
            </a:lvl3pPr>
            <a:lvl4pPr marL="2057400" indent="0">
              <a:buNone/>
              <a:defRPr sz="1500"/>
            </a:lvl4pPr>
            <a:lvl5pPr marL="2743200" indent="0">
              <a:buNone/>
              <a:defRPr sz="1500"/>
            </a:lvl5pPr>
            <a:lvl6pPr marL="3429000" indent="0">
              <a:buNone/>
              <a:defRPr sz="1500"/>
            </a:lvl6pPr>
            <a:lvl7pPr marL="4114800" indent="0">
              <a:buNone/>
              <a:defRPr sz="1500"/>
            </a:lvl7pPr>
            <a:lvl8pPr marL="4800600" indent="0">
              <a:buNone/>
              <a:defRPr sz="1500"/>
            </a:lvl8pPr>
            <a:lvl9pPr marL="5486400" indent="0">
              <a:buNone/>
              <a:defRPr sz="15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DADD-AE6D-F44C-8E99-E83159E36487}" type="datetimeFigureOut">
              <a:rPr lang="pt-BR" smtClean="0"/>
              <a:pPr/>
              <a:t>18/01/2023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736C-9784-0E49-AB4F-6CBCE0EDB27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145108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7300" y="547773"/>
            <a:ext cx="15773400" cy="19886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7300" y="2738860"/>
            <a:ext cx="15773400" cy="65280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7300" y="9535998"/>
            <a:ext cx="4114800" cy="54777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A3DADD-AE6D-F44C-8E99-E83159E36487}" type="datetimeFigureOut">
              <a:rPr lang="pt-BR" smtClean="0"/>
              <a:pPr/>
              <a:t>18/01/2023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57900" y="9535998"/>
            <a:ext cx="6172200" cy="54777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2915900" y="9535998"/>
            <a:ext cx="4114800" cy="54777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AD736C-9784-0E49-AB4F-6CBCE0EDB27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368163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371600" rtl="0" eaLnBrk="1" latinLnBrk="0" hangingPunct="1">
        <a:lnSpc>
          <a:spcPct val="90000"/>
        </a:lnSpc>
        <a:spcBef>
          <a:spcPct val="0"/>
        </a:spcBef>
        <a:buNone/>
        <a:defRPr sz="6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13716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</a:defRPr>
      </a:lvl1pPr>
      <a:lvl2pPr marL="1028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714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3pPr>
      <a:lvl4pPr marL="2400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30861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7719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457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5143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829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2057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2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4290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114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486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Rectangle 54">
            <a:extLst>
              <a:ext uri="{FF2B5EF4-FFF2-40B4-BE49-F238E27FC236}">
                <a16:creationId xmlns:a16="http://schemas.microsoft.com/office/drawing/2014/main" id="{D7410CA3-6DD5-3A44-9A27-89A5D91BB08F}"/>
              </a:ext>
            </a:extLst>
          </p:cNvPr>
          <p:cNvSpPr/>
          <p:nvPr/>
        </p:nvSpPr>
        <p:spPr>
          <a:xfrm>
            <a:off x="12303173" y="4147455"/>
            <a:ext cx="5421916" cy="22526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8" name="Rounded Rectangle 27">
            <a:extLst>
              <a:ext uri="{FF2B5EF4-FFF2-40B4-BE49-F238E27FC236}">
                <a16:creationId xmlns:a16="http://schemas.microsoft.com/office/drawing/2014/main" id="{5F2BD0F1-005A-0044-A8AB-560F9375413B}"/>
              </a:ext>
            </a:extLst>
          </p:cNvPr>
          <p:cNvSpPr/>
          <p:nvPr/>
        </p:nvSpPr>
        <p:spPr>
          <a:xfrm>
            <a:off x="689500" y="7340472"/>
            <a:ext cx="5265862" cy="483870"/>
          </a:xfrm>
          <a:prstGeom prst="roundRect">
            <a:avLst/>
          </a:prstGeom>
          <a:solidFill>
            <a:srgbClr val="00B050"/>
          </a:solidFill>
          <a:ln w="412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4" name="Rounded Rectangle 33">
            <a:extLst>
              <a:ext uri="{FF2B5EF4-FFF2-40B4-BE49-F238E27FC236}">
                <a16:creationId xmlns:a16="http://schemas.microsoft.com/office/drawing/2014/main" id="{A5E64E54-F3DF-614D-AB54-FE5A3AEF7AA0}"/>
              </a:ext>
            </a:extLst>
          </p:cNvPr>
          <p:cNvSpPr/>
          <p:nvPr/>
        </p:nvSpPr>
        <p:spPr>
          <a:xfrm>
            <a:off x="12327883" y="2056265"/>
            <a:ext cx="5265862" cy="483870"/>
          </a:xfrm>
          <a:prstGeom prst="roundRect">
            <a:avLst/>
          </a:prstGeom>
          <a:solidFill>
            <a:srgbClr val="00B050"/>
          </a:solidFill>
          <a:ln w="412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7" name="Rounded Rectangle 26">
            <a:extLst>
              <a:ext uri="{FF2B5EF4-FFF2-40B4-BE49-F238E27FC236}">
                <a16:creationId xmlns:a16="http://schemas.microsoft.com/office/drawing/2014/main" id="{A4D1C169-D6E1-FD4B-A45E-96E67FB1FAC8}"/>
              </a:ext>
            </a:extLst>
          </p:cNvPr>
          <p:cNvSpPr/>
          <p:nvPr/>
        </p:nvSpPr>
        <p:spPr>
          <a:xfrm>
            <a:off x="689500" y="4934061"/>
            <a:ext cx="5265862" cy="483870"/>
          </a:xfrm>
          <a:prstGeom prst="roundRect">
            <a:avLst/>
          </a:prstGeom>
          <a:solidFill>
            <a:srgbClr val="00B050"/>
          </a:solidFill>
          <a:ln w="412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6" name="Rounded Rectangle 25">
            <a:extLst>
              <a:ext uri="{FF2B5EF4-FFF2-40B4-BE49-F238E27FC236}">
                <a16:creationId xmlns:a16="http://schemas.microsoft.com/office/drawing/2014/main" id="{001D1AA0-407E-424D-91CD-EDDDAC304852}"/>
              </a:ext>
            </a:extLst>
          </p:cNvPr>
          <p:cNvSpPr/>
          <p:nvPr/>
        </p:nvSpPr>
        <p:spPr>
          <a:xfrm>
            <a:off x="689500" y="2056265"/>
            <a:ext cx="5265862" cy="483870"/>
          </a:xfrm>
          <a:prstGeom prst="roundRect">
            <a:avLst/>
          </a:prstGeom>
          <a:solidFill>
            <a:srgbClr val="00B050"/>
          </a:solidFill>
          <a:ln w="412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AC7E963C-F39C-9142-BF7D-B9F3E604B6E7}"/>
              </a:ext>
            </a:extLst>
          </p:cNvPr>
          <p:cNvSpPr/>
          <p:nvPr/>
        </p:nvSpPr>
        <p:spPr>
          <a:xfrm>
            <a:off x="0" y="800991"/>
            <a:ext cx="18288000" cy="1004949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6FBF4F5-4DA9-A54C-8992-944303BBFA52}"/>
              </a:ext>
            </a:extLst>
          </p:cNvPr>
          <p:cNvSpPr txBox="1"/>
          <p:nvPr/>
        </p:nvSpPr>
        <p:spPr>
          <a:xfrm>
            <a:off x="69071" y="693140"/>
            <a:ext cx="16534078" cy="5890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50000"/>
              </a:lnSpc>
              <a:spcAft>
                <a:spcPts val="800"/>
              </a:spcAft>
            </a:pPr>
            <a:r>
              <a:rPr lang="pt-BR" sz="2400" b="1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PAPEL DA ENDOSCOPIA DIGESTIVA BAIXA NO MANUSEIO DAS COMPLICAÇÕES RELACIONADAS ÀS ANASTOMOSES COLORRETAIS.</a:t>
            </a:r>
            <a:endParaRPr lang="pt-BR" sz="2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A1A24BD-BD89-144A-A301-A8058FB68A3A}"/>
              </a:ext>
            </a:extLst>
          </p:cNvPr>
          <p:cNvSpPr txBox="1"/>
          <p:nvPr/>
        </p:nvSpPr>
        <p:spPr>
          <a:xfrm>
            <a:off x="640080" y="1257162"/>
            <a:ext cx="40158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dirty="0">
                <a:latin typeface="Calibri" charset="0"/>
                <a:ea typeface="Calibri" charset="0"/>
                <a:cs typeface="Calibri" charset="0"/>
              </a:rPr>
              <a:t>O. W. M. Júnior; M. C. A. Sousa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110A48B5-F328-D645-96C3-2D4ECF5001AD}"/>
              </a:ext>
            </a:extLst>
          </p:cNvPr>
          <p:cNvSpPr/>
          <p:nvPr/>
        </p:nvSpPr>
        <p:spPr>
          <a:xfrm>
            <a:off x="16962120" y="800991"/>
            <a:ext cx="1325880" cy="1004949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3A9E31E6-DEFD-F244-8DCD-75F5CF51EA30}"/>
              </a:ext>
            </a:extLst>
          </p:cNvPr>
          <p:cNvSpPr/>
          <p:nvPr/>
        </p:nvSpPr>
        <p:spPr>
          <a:xfrm>
            <a:off x="16497300" y="800991"/>
            <a:ext cx="464820" cy="1004949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0499DB6-57F6-FA4E-AD8C-82777B9EFB6F}"/>
              </a:ext>
            </a:extLst>
          </p:cNvPr>
          <p:cNvSpPr txBox="1"/>
          <p:nvPr/>
        </p:nvSpPr>
        <p:spPr>
          <a:xfrm>
            <a:off x="640080" y="2078469"/>
            <a:ext cx="54361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INTRODUÇ</a:t>
            </a:r>
            <a:r>
              <a:rPr lang="es-ES" sz="2400" b="1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ÃO</a:t>
            </a:r>
            <a:endParaRPr lang="pt-BR" sz="2400" b="1" dirty="0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47B7308-5D9B-974F-AB82-CF827144DE32}"/>
              </a:ext>
            </a:extLst>
          </p:cNvPr>
          <p:cNvSpPr txBox="1"/>
          <p:nvPr/>
        </p:nvSpPr>
        <p:spPr>
          <a:xfrm>
            <a:off x="640080" y="2601689"/>
            <a:ext cx="5436187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7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As complicações decorrentes de anastomoses colorretais têm um grande impacto na qualidade de vida dos pacientes, podendo também afetar o desfecho oncológico. A realização da endoscopia digestiva baixa no pós-operatório permite, além do diagnóstico precoce, a intervenção e tratamento de algumas dessas complicações. </a:t>
            </a:r>
            <a:endParaRPr lang="pt-BR" sz="1700" dirty="0">
              <a:ea typeface="Calibri" charset="0"/>
              <a:cs typeface="Calibri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B6CA608A-2DC5-9041-9E97-EBBF8BECB85E}"/>
              </a:ext>
            </a:extLst>
          </p:cNvPr>
          <p:cNvSpPr txBox="1"/>
          <p:nvPr/>
        </p:nvSpPr>
        <p:spPr>
          <a:xfrm>
            <a:off x="1812316" y="4958960"/>
            <a:ext cx="30896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OBJETIVO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14ECDDF-475F-AA4A-87B3-CF665B158A65}"/>
              </a:ext>
            </a:extLst>
          </p:cNvPr>
          <p:cNvSpPr txBox="1"/>
          <p:nvPr/>
        </p:nvSpPr>
        <p:spPr>
          <a:xfrm>
            <a:off x="639043" y="5578743"/>
            <a:ext cx="5436187" cy="14003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7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Identificar as complicações das anastomoses colorretais e descrever o papel da endoscopia digestiva baixa como ferramenta terapêutica e como instrumento de tomada de decisão; em conjunto com outras modalidades terapêuticas.</a:t>
            </a:r>
            <a:endParaRPr lang="pt-BR" sz="1700" dirty="0">
              <a:ea typeface="Calibri" charset="0"/>
              <a:cs typeface="Calibri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989EB4AE-6623-BC4D-8A59-FAB159F3CD26}"/>
              </a:ext>
            </a:extLst>
          </p:cNvPr>
          <p:cNvSpPr txBox="1"/>
          <p:nvPr/>
        </p:nvSpPr>
        <p:spPr>
          <a:xfrm>
            <a:off x="2047914" y="7351574"/>
            <a:ext cx="25490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MÉTODOS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ED535ABC-B6F0-914E-A2CD-EEC99805C25A}"/>
              </a:ext>
            </a:extLst>
          </p:cNvPr>
          <p:cNvSpPr txBox="1"/>
          <p:nvPr/>
        </p:nvSpPr>
        <p:spPr>
          <a:xfrm>
            <a:off x="680271" y="7921767"/>
            <a:ext cx="5436187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7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Trata-se de um estudo retrospectivo, descritivo, em centro único, realizado através do levantamento de prontuário de pacientes com câncer de reto submetidos à ressecção cirúrgica e anastomose colorretal. Os pacientes foram operados no A. C. Camargo </a:t>
            </a:r>
            <a:r>
              <a:rPr lang="pt-BR" sz="1700" i="1" dirty="0" err="1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Cancer</a:t>
            </a:r>
            <a:r>
              <a:rPr lang="pt-BR" sz="1700" i="1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 Center</a:t>
            </a:r>
            <a:r>
              <a:rPr lang="pt-BR" sz="17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 durante o período de janeiro de 2020 a junho de 2021. </a:t>
            </a:r>
            <a:endParaRPr lang="pt-BR" sz="1700" dirty="0">
              <a:ea typeface="Calibri" charset="0"/>
              <a:cs typeface="Calibri" charset="0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80911BC6-C929-C743-8A55-B63E6304E3CF}"/>
              </a:ext>
            </a:extLst>
          </p:cNvPr>
          <p:cNvSpPr txBox="1"/>
          <p:nvPr/>
        </p:nvSpPr>
        <p:spPr>
          <a:xfrm>
            <a:off x="12303173" y="2078469"/>
            <a:ext cx="54361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RESULTADOS E CONCLUS</a:t>
            </a:r>
            <a:r>
              <a:rPr lang="es-ES" sz="2400" b="1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ÃO</a:t>
            </a:r>
            <a:endParaRPr lang="pt-BR" sz="2400" b="1" dirty="0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14C257E-FAC8-9842-9590-26985410A87C}"/>
              </a:ext>
            </a:extLst>
          </p:cNvPr>
          <p:cNvSpPr txBox="1"/>
          <p:nvPr/>
        </p:nvSpPr>
        <p:spPr>
          <a:xfrm>
            <a:off x="12300257" y="2683334"/>
            <a:ext cx="5436187" cy="5847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7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51 apresentaram critérios de inclusão para o estudo e 6 (11,7%) deles apresentaram complicações na anastomose colorretal. As complicações encontradas nas retossigmoidoscopias iniciais foram: 3 deiscências (50%), 1 isquemia de cólon abaixado com fístula (16,6%), 1 estenose (16,6%) e 1 sangramento (16,6%). As opções terapêuticas iniciais utilizadas foram: tratamento conservador em 3 casos (ileostomia de proteção, drenagem percutânea guiada por imagem e sessões de hiperbárica); 1 paciente foi indicada cirurgia (paciente com isquemia de cólon abaixado com fístula anastomótica); uma dilatação endoscópica de estenose e uma clipagem hemostática.  Foram realizadas 8 intervenções nesses pacientes com complicações, sendo que em 4 delas houve algum tipo de abordagem endoscópica (Figura 1) e em 3 pacientes foi necessária uma intervenção cirúrgica</a:t>
            </a:r>
            <a:r>
              <a:rPr lang="pt-BR" sz="1700" dirty="0">
                <a:solidFill>
                  <a:srgbClr val="000000"/>
                </a:solidFill>
                <a:ea typeface="Calibri" panose="020F0502020204030204" pitchFamily="34" charset="0"/>
              </a:rPr>
              <a:t> (Tabela 1).</a:t>
            </a:r>
            <a:endParaRPr lang="pt-BR" sz="1700" dirty="0">
              <a:solidFill>
                <a:srgbClr val="000000"/>
              </a:solidFill>
              <a:effectLst/>
              <a:ea typeface="Calibri" panose="020F0502020204030204" pitchFamily="34" charset="0"/>
            </a:endParaRPr>
          </a:p>
          <a:p>
            <a:pPr algn="just"/>
            <a:r>
              <a:rPr lang="pt-BR" sz="1700" dirty="0"/>
              <a:t>Apesar das limitações deste estudo, nossos resultados sugerem que a retossigmoidoscopia pode ser utilizada como um bom método de diagnóstico das complicações das anastomoses colorretais, contribuindo para uma melhor avaliação e permitindo em algumas oportunidades o tratamento endoscópico. </a:t>
            </a:r>
            <a:endParaRPr lang="pt-BR" sz="1700" dirty="0">
              <a:ea typeface="Calibri" charset="0"/>
              <a:cs typeface="Calibri" charset="0"/>
            </a:endParaRPr>
          </a:p>
        </p:txBody>
      </p:sp>
      <p:sp>
        <p:nvSpPr>
          <p:cNvPr id="44" name="Rounded Rectangle 43">
            <a:extLst>
              <a:ext uri="{FF2B5EF4-FFF2-40B4-BE49-F238E27FC236}">
                <a16:creationId xmlns:a16="http://schemas.microsoft.com/office/drawing/2014/main" id="{811B4335-7FB6-0649-84FD-BD02F8A00755}"/>
              </a:ext>
            </a:extLst>
          </p:cNvPr>
          <p:cNvSpPr/>
          <p:nvPr/>
        </p:nvSpPr>
        <p:spPr>
          <a:xfrm>
            <a:off x="12493669" y="8486532"/>
            <a:ext cx="5265862" cy="1689557"/>
          </a:xfrm>
          <a:prstGeom prst="roundRect">
            <a:avLst/>
          </a:prstGeom>
          <a:noFill/>
          <a:ln w="412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0D6EBE1A-8008-FA46-896B-260C146290A8}"/>
              </a:ext>
            </a:extLst>
          </p:cNvPr>
          <p:cNvSpPr txBox="1"/>
          <p:nvPr/>
        </p:nvSpPr>
        <p:spPr>
          <a:xfrm>
            <a:off x="12618333" y="8531831"/>
            <a:ext cx="4975412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err="1">
                <a:latin typeface="Calibri" charset="0"/>
                <a:ea typeface="Calibri" charset="0"/>
                <a:cs typeface="Calibri" charset="0"/>
              </a:rPr>
              <a:t>Referências</a:t>
            </a:r>
            <a:r>
              <a:rPr lang="en-US" sz="1400" b="1" dirty="0">
                <a:latin typeface="Calibri" charset="0"/>
                <a:ea typeface="Calibri" charset="0"/>
                <a:cs typeface="Calibri" charset="0"/>
              </a:rPr>
              <a:t>:</a:t>
            </a:r>
          </a:p>
          <a:p>
            <a:r>
              <a:rPr lang="pt-BR" sz="1200" dirty="0" err="1">
                <a:solidFill>
                  <a:srgbClr val="201F1E"/>
                </a:solidFill>
                <a:effectLst/>
                <a:ea typeface="Times New Roman" panose="02020603050405020304" pitchFamily="18" charset="0"/>
              </a:rPr>
              <a:t>Ferko</a:t>
            </a:r>
            <a:r>
              <a:rPr lang="pt-BR" sz="1200" dirty="0">
                <a:solidFill>
                  <a:srgbClr val="201F1E"/>
                </a:solidFill>
                <a:effectLst/>
                <a:ea typeface="Times New Roman" panose="02020603050405020304" pitchFamily="18" charset="0"/>
              </a:rPr>
              <a:t> A, </a:t>
            </a:r>
            <a:r>
              <a:rPr lang="pt-BR" sz="1200" dirty="0" err="1">
                <a:solidFill>
                  <a:srgbClr val="201F1E"/>
                </a:solidFill>
                <a:effectLst/>
                <a:ea typeface="Times New Roman" panose="02020603050405020304" pitchFamily="18" charset="0"/>
              </a:rPr>
              <a:t>Rejholoc</a:t>
            </a:r>
            <a:r>
              <a:rPr lang="pt-BR" sz="1200" dirty="0">
                <a:solidFill>
                  <a:srgbClr val="201F1E"/>
                </a:solidFill>
                <a:effectLst/>
                <a:ea typeface="Times New Roman" panose="02020603050405020304" pitchFamily="18" charset="0"/>
              </a:rPr>
              <a:t> J, </a:t>
            </a:r>
            <a:r>
              <a:rPr lang="pt-BR" sz="1200" dirty="0" err="1">
                <a:solidFill>
                  <a:srgbClr val="201F1E"/>
                </a:solidFill>
                <a:effectLst/>
                <a:ea typeface="Times New Roman" panose="02020603050405020304" pitchFamily="18" charset="0"/>
              </a:rPr>
              <a:t>Skrovina</a:t>
            </a:r>
            <a:r>
              <a:rPr lang="pt-BR" sz="1200" dirty="0">
                <a:solidFill>
                  <a:srgbClr val="201F1E"/>
                </a:solidFill>
                <a:effectLst/>
                <a:ea typeface="Times New Roman" panose="02020603050405020304" pitchFamily="18" charset="0"/>
              </a:rPr>
              <a:t> M, </a:t>
            </a:r>
            <a:r>
              <a:rPr lang="pt-BR" sz="1200" dirty="0" err="1">
                <a:solidFill>
                  <a:srgbClr val="201F1E"/>
                </a:solidFill>
                <a:effectLst/>
                <a:ea typeface="Times New Roman" panose="02020603050405020304" pitchFamily="18" charset="0"/>
              </a:rPr>
              <a:t>Tachecí</a:t>
            </a:r>
            <a:r>
              <a:rPr lang="pt-BR" sz="1200" dirty="0">
                <a:solidFill>
                  <a:srgbClr val="201F1E"/>
                </a:solidFill>
                <a:effectLst/>
                <a:ea typeface="Times New Roman" panose="02020603050405020304" pitchFamily="18" charset="0"/>
              </a:rPr>
              <a:t> I, </a:t>
            </a:r>
            <a:r>
              <a:rPr lang="pt-BR" sz="1200" dirty="0" err="1">
                <a:solidFill>
                  <a:srgbClr val="201F1E"/>
                </a:solidFill>
                <a:effectLst/>
                <a:ea typeface="Times New Roman" panose="02020603050405020304" pitchFamily="18" charset="0"/>
              </a:rPr>
              <a:t>Sirák</a:t>
            </a:r>
            <a:r>
              <a:rPr lang="pt-BR" sz="1200" dirty="0">
                <a:solidFill>
                  <a:srgbClr val="201F1E"/>
                </a:solidFill>
                <a:effectLst/>
                <a:ea typeface="Times New Roman" panose="02020603050405020304" pitchFamily="18" charset="0"/>
              </a:rPr>
              <a:t> I. </a:t>
            </a:r>
            <a:r>
              <a:rPr lang="pt-BR" sz="1200" dirty="0" err="1">
                <a:solidFill>
                  <a:srgbClr val="201F1E"/>
                </a:solidFill>
                <a:effectLst/>
                <a:ea typeface="Times New Roman" panose="02020603050405020304" pitchFamily="18" charset="0"/>
              </a:rPr>
              <a:t>Colorectal</a:t>
            </a:r>
            <a:r>
              <a:rPr lang="pt-BR" sz="1200" dirty="0">
                <a:solidFill>
                  <a:srgbClr val="201F1E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pt-BR" sz="1200" dirty="0" err="1">
                <a:solidFill>
                  <a:srgbClr val="201F1E"/>
                </a:solidFill>
                <a:effectLst/>
                <a:ea typeface="Times New Roman" panose="02020603050405020304" pitchFamily="18" charset="0"/>
              </a:rPr>
              <a:t>anastomosis</a:t>
            </a:r>
            <a:r>
              <a:rPr lang="pt-BR" sz="1200" dirty="0">
                <a:solidFill>
                  <a:srgbClr val="201F1E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pt-BR" sz="1200" dirty="0" err="1">
                <a:solidFill>
                  <a:srgbClr val="201F1E"/>
                </a:solidFill>
                <a:effectLst/>
                <a:ea typeface="Times New Roman" panose="02020603050405020304" pitchFamily="18" charset="0"/>
              </a:rPr>
              <a:t>dehiscence:a</a:t>
            </a:r>
            <a:r>
              <a:rPr lang="pt-BR" sz="1200" dirty="0">
                <a:solidFill>
                  <a:srgbClr val="201F1E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pt-BR" sz="1200" dirty="0" err="1">
                <a:solidFill>
                  <a:srgbClr val="201F1E"/>
                </a:solidFill>
                <a:effectLst/>
                <a:ea typeface="Times New Roman" panose="02020603050405020304" pitchFamily="18" charset="0"/>
              </a:rPr>
              <a:t>call</a:t>
            </a:r>
            <a:r>
              <a:rPr lang="pt-BR" sz="1200" dirty="0">
                <a:solidFill>
                  <a:srgbClr val="201F1E"/>
                </a:solidFill>
                <a:effectLst/>
                <a:ea typeface="Times New Roman" panose="02020603050405020304" pitchFamily="18" charset="0"/>
              </a:rPr>
              <a:t> for more </a:t>
            </a:r>
            <a:r>
              <a:rPr lang="pt-BR" sz="1200" dirty="0" err="1">
                <a:solidFill>
                  <a:srgbClr val="201F1E"/>
                </a:solidFill>
                <a:effectLst/>
                <a:ea typeface="Times New Roman" panose="02020603050405020304" pitchFamily="18" charset="0"/>
              </a:rPr>
              <a:t>detailed</a:t>
            </a:r>
            <a:r>
              <a:rPr lang="pt-BR" sz="1200" dirty="0">
                <a:solidFill>
                  <a:srgbClr val="201F1E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pt-BR" sz="1200" dirty="0" err="1">
                <a:solidFill>
                  <a:srgbClr val="201F1E"/>
                </a:solidFill>
                <a:effectLst/>
                <a:ea typeface="Times New Roman" panose="02020603050405020304" pitchFamily="18" charset="0"/>
              </a:rPr>
              <a:t>morphological</a:t>
            </a:r>
            <a:r>
              <a:rPr lang="pt-BR" sz="1200" dirty="0">
                <a:solidFill>
                  <a:srgbClr val="201F1E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pt-BR" sz="1200" dirty="0" err="1">
                <a:solidFill>
                  <a:srgbClr val="201F1E"/>
                </a:solidFill>
                <a:effectLst/>
                <a:ea typeface="Times New Roman" panose="02020603050405020304" pitchFamily="18" charset="0"/>
              </a:rPr>
              <a:t>classification</a:t>
            </a:r>
            <a:r>
              <a:rPr lang="pt-BR" sz="1200" dirty="0">
                <a:solidFill>
                  <a:srgbClr val="201F1E"/>
                </a:solidFill>
                <a:effectLst/>
                <a:ea typeface="Times New Roman" panose="02020603050405020304" pitchFamily="18" charset="0"/>
              </a:rPr>
              <a:t>. </a:t>
            </a:r>
            <a:r>
              <a:rPr lang="pt-BR" sz="1200" dirty="0" err="1">
                <a:solidFill>
                  <a:srgbClr val="201F1E"/>
                </a:solidFill>
                <a:effectLst/>
                <a:ea typeface="Times New Roman" panose="02020603050405020304" pitchFamily="18" charset="0"/>
              </a:rPr>
              <a:t>Videosurgery</a:t>
            </a:r>
            <a:r>
              <a:rPr lang="pt-BR" sz="1200" dirty="0">
                <a:solidFill>
                  <a:srgbClr val="201F1E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pt-BR" sz="1200" dirty="0" err="1">
                <a:solidFill>
                  <a:srgbClr val="201F1E"/>
                </a:solidFill>
                <a:effectLst/>
                <a:ea typeface="Times New Roman" panose="02020603050405020304" pitchFamily="18" charset="0"/>
              </a:rPr>
              <a:t>Miniinv</a:t>
            </a:r>
            <a:r>
              <a:rPr lang="pt-BR" sz="1200" dirty="0">
                <a:solidFill>
                  <a:srgbClr val="201F1E"/>
                </a:solidFill>
                <a:effectLst/>
                <a:ea typeface="Times New Roman" panose="02020603050405020304" pitchFamily="18" charset="0"/>
              </a:rPr>
              <a:t>. 2021 Mar; 16(1): 98–109.</a:t>
            </a:r>
            <a:r>
              <a:rPr lang="en-US" sz="1200" b="1" dirty="0">
                <a:ea typeface="Calibri" charset="0"/>
                <a:cs typeface="Calibri" charset="0"/>
              </a:rPr>
              <a:t> </a:t>
            </a:r>
          </a:p>
          <a:p>
            <a:pPr algn="just"/>
            <a:r>
              <a:rPr lang="pt-BR" sz="1200" dirty="0" err="1">
                <a:solidFill>
                  <a:srgbClr val="201F1E"/>
                </a:solidFill>
                <a:effectLst/>
                <a:ea typeface="Times New Roman" panose="02020603050405020304" pitchFamily="18" charset="0"/>
              </a:rPr>
              <a:t>Rahbari</a:t>
            </a:r>
            <a:r>
              <a:rPr lang="pt-BR" sz="1200" dirty="0">
                <a:solidFill>
                  <a:srgbClr val="201F1E"/>
                </a:solidFill>
                <a:effectLst/>
                <a:ea typeface="Times New Roman" panose="02020603050405020304" pitchFamily="18" charset="0"/>
              </a:rPr>
              <a:t> N </a:t>
            </a:r>
            <a:r>
              <a:rPr lang="pt-BR" sz="1200" dirty="0" err="1">
                <a:solidFill>
                  <a:srgbClr val="201F1E"/>
                </a:solidFill>
                <a:effectLst/>
                <a:ea typeface="Times New Roman" panose="02020603050405020304" pitchFamily="18" charset="0"/>
              </a:rPr>
              <a:t>N</a:t>
            </a:r>
            <a:r>
              <a:rPr lang="pt-BR" sz="1200" dirty="0">
                <a:solidFill>
                  <a:srgbClr val="201F1E"/>
                </a:solidFill>
                <a:effectLst/>
                <a:ea typeface="Times New Roman" panose="02020603050405020304" pitchFamily="18" charset="0"/>
              </a:rPr>
              <a:t>, </a:t>
            </a:r>
            <a:r>
              <a:rPr lang="pt-BR" sz="1200" dirty="0" err="1">
                <a:solidFill>
                  <a:srgbClr val="201F1E"/>
                </a:solidFill>
                <a:effectLst/>
                <a:ea typeface="Times New Roman" panose="02020603050405020304" pitchFamily="18" charset="0"/>
              </a:rPr>
              <a:t>Weitz</a:t>
            </a:r>
            <a:r>
              <a:rPr lang="pt-BR" sz="1200" dirty="0">
                <a:solidFill>
                  <a:srgbClr val="201F1E"/>
                </a:solidFill>
                <a:effectLst/>
                <a:ea typeface="Times New Roman" panose="02020603050405020304" pitchFamily="18" charset="0"/>
              </a:rPr>
              <a:t> J, </a:t>
            </a:r>
            <a:r>
              <a:rPr lang="pt-BR" sz="1200" dirty="0" err="1">
                <a:solidFill>
                  <a:srgbClr val="201F1E"/>
                </a:solidFill>
                <a:effectLst/>
                <a:ea typeface="Times New Roman" panose="02020603050405020304" pitchFamily="18" charset="0"/>
              </a:rPr>
              <a:t>Hohenberger</a:t>
            </a:r>
            <a:r>
              <a:rPr lang="pt-BR" sz="1200" dirty="0">
                <a:solidFill>
                  <a:srgbClr val="201F1E"/>
                </a:solidFill>
                <a:effectLst/>
                <a:ea typeface="Times New Roman" panose="02020603050405020304" pitchFamily="18" charset="0"/>
              </a:rPr>
              <a:t> W, </a:t>
            </a:r>
            <a:r>
              <a:rPr lang="pt-BR" sz="1200" dirty="0" err="1">
                <a:solidFill>
                  <a:srgbClr val="201F1E"/>
                </a:solidFill>
                <a:effectLst/>
                <a:ea typeface="Times New Roman" panose="02020603050405020304" pitchFamily="18" charset="0"/>
              </a:rPr>
              <a:t>Heald</a:t>
            </a:r>
            <a:r>
              <a:rPr lang="pt-BR" sz="1200" dirty="0">
                <a:solidFill>
                  <a:srgbClr val="201F1E"/>
                </a:solidFill>
                <a:effectLst/>
                <a:ea typeface="Times New Roman" panose="02020603050405020304" pitchFamily="18" charset="0"/>
              </a:rPr>
              <a:t> R J, Moran B, Ulrich A. </a:t>
            </a:r>
            <a:r>
              <a:rPr lang="pt-BR" sz="1200" dirty="0" err="1">
                <a:effectLst/>
                <a:ea typeface="Calibri" panose="020F0502020204030204" pitchFamily="34" charset="0"/>
              </a:rPr>
              <a:t>Definition</a:t>
            </a:r>
            <a:r>
              <a:rPr lang="pt-BR" sz="1200" dirty="0">
                <a:effectLst/>
                <a:ea typeface="Calibri" panose="020F0502020204030204" pitchFamily="34" charset="0"/>
              </a:rPr>
              <a:t> </a:t>
            </a:r>
            <a:r>
              <a:rPr lang="pt-BR" sz="1200" dirty="0" err="1">
                <a:effectLst/>
                <a:ea typeface="Calibri" panose="020F0502020204030204" pitchFamily="34" charset="0"/>
              </a:rPr>
              <a:t>and</a:t>
            </a:r>
            <a:r>
              <a:rPr lang="pt-BR" sz="1200" dirty="0">
                <a:effectLst/>
                <a:ea typeface="Calibri" panose="020F0502020204030204" pitchFamily="34" charset="0"/>
              </a:rPr>
              <a:t> </a:t>
            </a:r>
            <a:r>
              <a:rPr lang="pt-BR" sz="1200" dirty="0" err="1">
                <a:effectLst/>
                <a:ea typeface="Calibri" panose="020F0502020204030204" pitchFamily="34" charset="0"/>
              </a:rPr>
              <a:t>grading</a:t>
            </a:r>
            <a:r>
              <a:rPr lang="pt-BR" sz="1200" dirty="0">
                <a:effectLst/>
                <a:ea typeface="Calibri" panose="020F0502020204030204" pitchFamily="34" charset="0"/>
              </a:rPr>
              <a:t> </a:t>
            </a:r>
            <a:r>
              <a:rPr lang="pt-BR" sz="1200" dirty="0" err="1">
                <a:effectLst/>
                <a:ea typeface="Calibri" panose="020F0502020204030204" pitchFamily="34" charset="0"/>
              </a:rPr>
              <a:t>of</a:t>
            </a:r>
            <a:r>
              <a:rPr lang="pt-BR" sz="1200" dirty="0">
                <a:effectLst/>
                <a:ea typeface="Calibri" panose="020F0502020204030204" pitchFamily="34" charset="0"/>
              </a:rPr>
              <a:t> </a:t>
            </a:r>
            <a:r>
              <a:rPr lang="pt-BR" sz="1200" dirty="0" err="1">
                <a:effectLst/>
                <a:ea typeface="Calibri" panose="020F0502020204030204" pitchFamily="34" charset="0"/>
              </a:rPr>
              <a:t>anastomotic</a:t>
            </a:r>
            <a:r>
              <a:rPr lang="pt-BR" sz="1200" dirty="0">
                <a:effectLst/>
                <a:ea typeface="Calibri" panose="020F0502020204030204" pitchFamily="34" charset="0"/>
              </a:rPr>
              <a:t> </a:t>
            </a:r>
            <a:r>
              <a:rPr lang="pt-BR" sz="1200" dirty="0" err="1">
                <a:effectLst/>
                <a:ea typeface="Calibri" panose="020F0502020204030204" pitchFamily="34" charset="0"/>
              </a:rPr>
              <a:t>leakage</a:t>
            </a:r>
            <a:r>
              <a:rPr lang="pt-BR" sz="1200" dirty="0">
                <a:effectLst/>
                <a:ea typeface="Calibri" panose="020F0502020204030204" pitchFamily="34" charset="0"/>
              </a:rPr>
              <a:t> </a:t>
            </a:r>
            <a:r>
              <a:rPr lang="pt-BR" sz="1200" dirty="0" err="1">
                <a:effectLst/>
                <a:ea typeface="Calibri" panose="020F0502020204030204" pitchFamily="34" charset="0"/>
              </a:rPr>
              <a:t>following</a:t>
            </a:r>
            <a:r>
              <a:rPr lang="pt-BR" sz="1200" dirty="0">
                <a:effectLst/>
                <a:ea typeface="Calibri" panose="020F0502020204030204" pitchFamily="34" charset="0"/>
              </a:rPr>
              <a:t> anterior </a:t>
            </a:r>
            <a:r>
              <a:rPr lang="pt-BR" sz="1200" dirty="0" err="1">
                <a:effectLst/>
                <a:ea typeface="Calibri" panose="020F0502020204030204" pitchFamily="34" charset="0"/>
              </a:rPr>
              <a:t>resection</a:t>
            </a:r>
            <a:r>
              <a:rPr lang="pt-BR" sz="1200" dirty="0">
                <a:effectLst/>
                <a:ea typeface="Calibri" panose="020F0502020204030204" pitchFamily="34" charset="0"/>
              </a:rPr>
              <a:t> </a:t>
            </a:r>
            <a:r>
              <a:rPr lang="pt-BR" sz="1200" dirty="0" err="1">
                <a:effectLst/>
                <a:ea typeface="Calibri" panose="020F0502020204030204" pitchFamily="34" charset="0"/>
              </a:rPr>
              <a:t>of</a:t>
            </a:r>
            <a:r>
              <a:rPr lang="pt-BR" sz="1200" dirty="0">
                <a:effectLst/>
                <a:ea typeface="Calibri" panose="020F0502020204030204" pitchFamily="34" charset="0"/>
              </a:rPr>
              <a:t> </a:t>
            </a:r>
            <a:r>
              <a:rPr lang="pt-BR" sz="1200" dirty="0" err="1">
                <a:effectLst/>
                <a:ea typeface="Calibri" panose="020F0502020204030204" pitchFamily="34" charset="0"/>
              </a:rPr>
              <a:t>the</a:t>
            </a:r>
            <a:r>
              <a:rPr lang="pt-BR" sz="1200" dirty="0">
                <a:effectLst/>
                <a:ea typeface="Calibri" panose="020F0502020204030204" pitchFamily="34" charset="0"/>
              </a:rPr>
              <a:t> </a:t>
            </a:r>
            <a:r>
              <a:rPr lang="pt-BR" sz="1200" dirty="0" err="1">
                <a:effectLst/>
                <a:ea typeface="Calibri" panose="020F0502020204030204" pitchFamily="34" charset="0"/>
              </a:rPr>
              <a:t>rectum</a:t>
            </a:r>
            <a:r>
              <a:rPr lang="pt-BR" sz="1200" dirty="0">
                <a:effectLst/>
                <a:ea typeface="Calibri" panose="020F0502020204030204" pitchFamily="34" charset="0"/>
              </a:rPr>
              <a:t>: A </a:t>
            </a:r>
            <a:r>
              <a:rPr lang="pt-BR" sz="1200" dirty="0" err="1">
                <a:effectLst/>
                <a:ea typeface="Calibri" panose="020F0502020204030204" pitchFamily="34" charset="0"/>
              </a:rPr>
              <a:t>proposal</a:t>
            </a:r>
            <a:r>
              <a:rPr lang="pt-BR" sz="1200" dirty="0">
                <a:effectLst/>
                <a:ea typeface="Calibri" panose="020F0502020204030204" pitchFamily="34" charset="0"/>
              </a:rPr>
              <a:t> </a:t>
            </a:r>
            <a:r>
              <a:rPr lang="pt-BR" sz="1200" dirty="0" err="1">
                <a:effectLst/>
                <a:ea typeface="Calibri" panose="020F0502020204030204" pitchFamily="34" charset="0"/>
              </a:rPr>
              <a:t>by</a:t>
            </a:r>
            <a:r>
              <a:rPr lang="pt-BR" sz="1200" dirty="0">
                <a:effectLst/>
                <a:ea typeface="Calibri" panose="020F0502020204030204" pitchFamily="34" charset="0"/>
              </a:rPr>
              <a:t> </a:t>
            </a:r>
            <a:r>
              <a:rPr lang="pt-BR" sz="1200" dirty="0" err="1">
                <a:effectLst/>
                <a:ea typeface="Calibri" panose="020F0502020204030204" pitchFamily="34" charset="0"/>
              </a:rPr>
              <a:t>the</a:t>
            </a:r>
            <a:r>
              <a:rPr lang="pt-BR" sz="1200" dirty="0">
                <a:effectLst/>
                <a:ea typeface="Calibri" panose="020F0502020204030204" pitchFamily="34" charset="0"/>
              </a:rPr>
              <a:t> </a:t>
            </a:r>
            <a:r>
              <a:rPr lang="pt-BR" sz="1200" dirty="0" err="1">
                <a:effectLst/>
                <a:ea typeface="Calibri" panose="020F0502020204030204" pitchFamily="34" charset="0"/>
              </a:rPr>
              <a:t>International</a:t>
            </a:r>
            <a:r>
              <a:rPr lang="pt-BR" sz="1200" dirty="0">
                <a:effectLst/>
                <a:ea typeface="Calibri" panose="020F0502020204030204" pitchFamily="34" charset="0"/>
              </a:rPr>
              <a:t> </a:t>
            </a:r>
            <a:r>
              <a:rPr lang="pt-BR" sz="1200" dirty="0" err="1">
                <a:effectLst/>
                <a:ea typeface="Calibri" panose="020F0502020204030204" pitchFamily="34" charset="0"/>
              </a:rPr>
              <a:t>Study</a:t>
            </a:r>
            <a:r>
              <a:rPr lang="pt-BR" sz="1200" dirty="0">
                <a:effectLst/>
                <a:ea typeface="Calibri" panose="020F0502020204030204" pitchFamily="34" charset="0"/>
              </a:rPr>
              <a:t> </a:t>
            </a:r>
            <a:r>
              <a:rPr lang="pt-BR" sz="1200" dirty="0" err="1">
                <a:effectLst/>
                <a:ea typeface="Calibri" panose="020F0502020204030204" pitchFamily="34" charset="0"/>
              </a:rPr>
              <a:t>Group</a:t>
            </a:r>
            <a:r>
              <a:rPr lang="pt-BR" sz="1200" dirty="0">
                <a:effectLst/>
                <a:ea typeface="Calibri" panose="020F0502020204030204" pitchFamily="34" charset="0"/>
              </a:rPr>
              <a:t> </a:t>
            </a:r>
            <a:r>
              <a:rPr lang="pt-BR" sz="1200" dirty="0" err="1">
                <a:effectLst/>
                <a:ea typeface="Calibri" panose="020F0502020204030204" pitchFamily="34" charset="0"/>
              </a:rPr>
              <a:t>of</a:t>
            </a:r>
            <a:r>
              <a:rPr lang="pt-BR" sz="1200" dirty="0">
                <a:effectLst/>
                <a:ea typeface="Calibri" panose="020F0502020204030204" pitchFamily="34" charset="0"/>
              </a:rPr>
              <a:t> </a:t>
            </a:r>
            <a:r>
              <a:rPr lang="pt-BR" sz="1200" dirty="0" err="1">
                <a:effectLst/>
                <a:ea typeface="Calibri" panose="020F0502020204030204" pitchFamily="34" charset="0"/>
              </a:rPr>
              <a:t>Rectal</a:t>
            </a:r>
            <a:r>
              <a:rPr lang="pt-BR" sz="1200" dirty="0">
                <a:effectLst/>
                <a:ea typeface="Calibri" panose="020F0502020204030204" pitchFamily="34" charset="0"/>
              </a:rPr>
              <a:t> </a:t>
            </a:r>
            <a:r>
              <a:rPr lang="pt-BR" sz="1200" dirty="0" err="1">
                <a:effectLst/>
                <a:ea typeface="Calibri" panose="020F0502020204030204" pitchFamily="34" charset="0"/>
              </a:rPr>
              <a:t>Cancer</a:t>
            </a:r>
            <a:r>
              <a:rPr lang="pt-BR" sz="1200" dirty="0">
                <a:effectLst/>
                <a:ea typeface="Calibri" panose="020F0502020204030204" pitchFamily="34" charset="0"/>
              </a:rPr>
              <a:t>. </a:t>
            </a:r>
            <a:r>
              <a:rPr lang="pt-BR" sz="1200" dirty="0" err="1">
                <a:effectLst/>
                <a:ea typeface="Calibri" panose="020F0502020204030204" pitchFamily="34" charset="0"/>
              </a:rPr>
              <a:t>Surgery</a:t>
            </a:r>
            <a:r>
              <a:rPr lang="pt-BR" sz="1200" dirty="0">
                <a:effectLst/>
                <a:ea typeface="Calibri" panose="020F0502020204030204" pitchFamily="34" charset="0"/>
              </a:rPr>
              <a:t>. 2010, vol. 143, no. 3, pp 339-351.</a:t>
            </a:r>
            <a:endParaRPr lang="en-US" sz="1200" dirty="0">
              <a:ea typeface="Calibri" charset="0"/>
              <a:cs typeface="Calibri" charset="0"/>
            </a:endParaRPr>
          </a:p>
        </p:txBody>
      </p:sp>
      <p:sp>
        <p:nvSpPr>
          <p:cNvPr id="49" name="Retângulo 48"/>
          <p:cNvSpPr/>
          <p:nvPr/>
        </p:nvSpPr>
        <p:spPr>
          <a:xfrm>
            <a:off x="15227439" y="112498"/>
            <a:ext cx="3004541" cy="615553"/>
          </a:xfrm>
          <a:prstGeom prst="rect">
            <a:avLst/>
          </a:prstGeom>
          <a:solidFill>
            <a:srgbClr val="00B050"/>
          </a:solidFill>
        </p:spPr>
        <p:txBody>
          <a:bodyPr wrap="square">
            <a:spAutoFit/>
          </a:bodyPr>
          <a:lstStyle/>
          <a:p>
            <a:pPr algn="ctr"/>
            <a:r>
              <a:rPr lang="pt-BR" sz="17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Encontro de Ciência e Inovação 2023</a:t>
            </a:r>
          </a:p>
        </p:txBody>
      </p:sp>
      <p:pic>
        <p:nvPicPr>
          <p:cNvPr id="37" name="Imagem 36" descr="C:\Users\25496\Downloads\ACC - Assinaturas versão horizontal_RGB (2)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2311"/>
            <a:ext cx="5416062" cy="641567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Imagem 1" descr="Uma imagem contendo comida, mesa, coberto&#10;&#10;Descrição gerada automaticamente">
            <a:extLst>
              <a:ext uri="{FF2B5EF4-FFF2-40B4-BE49-F238E27FC236}">
                <a16:creationId xmlns:a16="http://schemas.microsoft.com/office/drawing/2014/main" id="{7BEA77D5-06DF-817A-5B78-7FB39C3F6077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2506" y="2415895"/>
            <a:ext cx="2507615" cy="173863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3" name="Conector de Seta Reta 2">
            <a:extLst>
              <a:ext uri="{FF2B5EF4-FFF2-40B4-BE49-F238E27FC236}">
                <a16:creationId xmlns:a16="http://schemas.microsoft.com/office/drawing/2014/main" id="{24AE89F5-12C9-A1B0-AA60-DD16EA73866C}"/>
              </a:ext>
            </a:extLst>
          </p:cNvPr>
          <p:cNvCxnSpPr/>
          <p:nvPr/>
        </p:nvCxnSpPr>
        <p:spPr>
          <a:xfrm flipV="1">
            <a:off x="7679316" y="3355695"/>
            <a:ext cx="243840" cy="426085"/>
          </a:xfrm>
          <a:prstGeom prst="straightConnector1">
            <a:avLst/>
          </a:prstGeom>
          <a:ln w="28575">
            <a:solidFill>
              <a:schemeClr val="accent1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4" name="Imagem 3" descr="Uma imagem contendo no interior, bolo, mesa, chocolate&#10;&#10;Descrição gerada automaticamente">
            <a:extLst>
              <a:ext uri="{FF2B5EF4-FFF2-40B4-BE49-F238E27FC236}">
                <a16:creationId xmlns:a16="http://schemas.microsoft.com/office/drawing/2014/main" id="{9ED92EFE-BC15-1AE7-B696-DF9D6420A9B6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9261646" y="2406108"/>
            <a:ext cx="2639468" cy="1748416"/>
          </a:xfrm>
          <a:prstGeom prst="rect">
            <a:avLst/>
          </a:prstGeom>
        </p:spPr>
      </p:pic>
      <p:cxnSp>
        <p:nvCxnSpPr>
          <p:cNvPr id="5" name="Conector de Seta Reta 4">
            <a:extLst>
              <a:ext uri="{FF2B5EF4-FFF2-40B4-BE49-F238E27FC236}">
                <a16:creationId xmlns:a16="http://schemas.microsoft.com/office/drawing/2014/main" id="{9E4EFE08-359E-C78F-9747-A7F160AB8FD3}"/>
              </a:ext>
            </a:extLst>
          </p:cNvPr>
          <p:cNvCxnSpPr>
            <a:cxnSpLocks/>
          </p:cNvCxnSpPr>
          <p:nvPr/>
        </p:nvCxnSpPr>
        <p:spPr>
          <a:xfrm flipV="1">
            <a:off x="10140486" y="2857928"/>
            <a:ext cx="257828" cy="363782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aixaDeTexto 5">
            <a:extLst>
              <a:ext uri="{FF2B5EF4-FFF2-40B4-BE49-F238E27FC236}">
                <a16:creationId xmlns:a16="http://schemas.microsoft.com/office/drawing/2014/main" id="{A5C40269-FFB8-DCED-3583-383002F34767}"/>
              </a:ext>
            </a:extLst>
          </p:cNvPr>
          <p:cNvSpPr txBox="1"/>
          <p:nvPr/>
        </p:nvSpPr>
        <p:spPr>
          <a:xfrm>
            <a:off x="7018871" y="2003227"/>
            <a:ext cx="5225143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700" b="1" dirty="0"/>
              <a:t>Figura 1. </a:t>
            </a:r>
            <a:r>
              <a:rPr lang="pt-BR" sz="1700" dirty="0"/>
              <a:t>Retossigmoidoscopia do paciente 1.</a:t>
            </a:r>
          </a:p>
        </p:txBody>
      </p:sp>
      <p:sp>
        <p:nvSpPr>
          <p:cNvPr id="7" name="Caixa de Texto 2">
            <a:extLst>
              <a:ext uri="{FF2B5EF4-FFF2-40B4-BE49-F238E27FC236}">
                <a16:creationId xmlns:a16="http://schemas.microsoft.com/office/drawing/2014/main" id="{66349ECC-D800-B99A-1468-D549FC4476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43204" y="3813327"/>
            <a:ext cx="271780" cy="2889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BR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8" name="Caixa de Texto 2">
            <a:extLst>
              <a:ext uri="{FF2B5EF4-FFF2-40B4-BE49-F238E27FC236}">
                <a16:creationId xmlns:a16="http://schemas.microsoft.com/office/drawing/2014/main" id="{C71F2567-3E81-4EDC-EB42-C1C2377812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603790" y="3818407"/>
            <a:ext cx="271780" cy="2889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BR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C30A2DB3-D97F-925D-5B90-E39E76A2F397}"/>
              </a:ext>
            </a:extLst>
          </p:cNvPr>
          <p:cNvSpPr txBox="1"/>
          <p:nvPr/>
        </p:nvSpPr>
        <p:spPr>
          <a:xfrm>
            <a:off x="6382889" y="4147455"/>
            <a:ext cx="5225143" cy="87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700" b="1" dirty="0"/>
              <a:t>Legenda: </a:t>
            </a:r>
            <a:r>
              <a:rPr lang="pt-BR" sz="1700" dirty="0"/>
              <a:t>(A) Seta azul – orifício fistuloso. (B) fio guia em orifício fistuloso após aplicação de clipe endoscópico.</a:t>
            </a:r>
          </a:p>
          <a:p>
            <a:r>
              <a:rPr lang="pt-BR" sz="1700" b="1" dirty="0"/>
              <a:t>Fonte: </a:t>
            </a:r>
            <a:r>
              <a:rPr lang="pt-BR" sz="1700" dirty="0"/>
              <a:t>Acervo AC Camargo </a:t>
            </a:r>
            <a:r>
              <a:rPr lang="pt-BR" sz="1700" dirty="0" err="1"/>
              <a:t>Cancer</a:t>
            </a:r>
            <a:r>
              <a:rPr lang="pt-BR" sz="1700" dirty="0"/>
              <a:t> Center.</a:t>
            </a:r>
          </a:p>
        </p:txBody>
      </p:sp>
      <p:sp>
        <p:nvSpPr>
          <p:cNvPr id="16" name="CaixaDeTexto 15">
            <a:extLst>
              <a:ext uri="{FF2B5EF4-FFF2-40B4-BE49-F238E27FC236}">
                <a16:creationId xmlns:a16="http://schemas.microsoft.com/office/drawing/2014/main" id="{F5E13EDC-9DAC-5239-DC57-12F8B10437E5}"/>
              </a:ext>
            </a:extLst>
          </p:cNvPr>
          <p:cNvSpPr txBox="1"/>
          <p:nvPr/>
        </p:nvSpPr>
        <p:spPr>
          <a:xfrm>
            <a:off x="6382890" y="5408641"/>
            <a:ext cx="5717796" cy="6352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700" b="1" dirty="0"/>
              <a:t>Tabela 1.</a:t>
            </a:r>
            <a:r>
              <a:rPr lang="pt-BR" sz="1700" dirty="0"/>
              <a:t> Complicações identificadas na retossigmoidoscopia e terapêutica.</a:t>
            </a:r>
          </a:p>
        </p:txBody>
      </p:sp>
      <p:graphicFrame>
        <p:nvGraphicFramePr>
          <p:cNvPr id="25" name="Tabela 16">
            <a:extLst>
              <a:ext uri="{FF2B5EF4-FFF2-40B4-BE49-F238E27FC236}">
                <a16:creationId xmlns:a16="http://schemas.microsoft.com/office/drawing/2014/main" id="{7C7F1ECB-7773-59CE-7941-C927ADDCEAC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2777453"/>
              </p:ext>
            </p:extLst>
          </p:nvPr>
        </p:nvGraphicFramePr>
        <p:xfrm>
          <a:off x="6239052" y="6072796"/>
          <a:ext cx="5943280" cy="2463800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1981093">
                  <a:extLst>
                    <a:ext uri="{9D8B030D-6E8A-4147-A177-3AD203B41FA5}">
                      <a16:colId xmlns:a16="http://schemas.microsoft.com/office/drawing/2014/main" val="2519694251"/>
                    </a:ext>
                  </a:extLst>
                </a:gridCol>
                <a:gridCol w="544801">
                  <a:extLst>
                    <a:ext uri="{9D8B030D-6E8A-4147-A177-3AD203B41FA5}">
                      <a16:colId xmlns:a16="http://schemas.microsoft.com/office/drawing/2014/main" val="2118717841"/>
                    </a:ext>
                  </a:extLst>
                </a:gridCol>
                <a:gridCol w="3417386">
                  <a:extLst>
                    <a:ext uri="{9D8B030D-6E8A-4147-A177-3AD203B41FA5}">
                      <a16:colId xmlns:a16="http://schemas.microsoft.com/office/drawing/2014/main" val="383465825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1700" dirty="0"/>
                        <a:t>Complicação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700" dirty="0"/>
                        <a:t>N*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700" dirty="0"/>
                        <a:t>Terapêutica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29245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1700" dirty="0"/>
                        <a:t>Deiscência e isquemia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7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700" dirty="0" err="1"/>
                        <a:t>Padlock</a:t>
                      </a:r>
                      <a:r>
                        <a:rPr lang="pt-BR" sz="1700" dirty="0"/>
                        <a:t> + colostomia definitiva; hiperbárica + colostomia definitiva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5482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1700" dirty="0"/>
                        <a:t>Fístula e isquemia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7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700" dirty="0"/>
                        <a:t>Reconfecção da anastomose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583260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1700" dirty="0"/>
                        <a:t>Estenose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7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700" dirty="0"/>
                        <a:t>Dilatação digital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38790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1700" dirty="0"/>
                        <a:t>Sangramento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7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700" dirty="0"/>
                        <a:t>Clipe + embolização; clipe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1383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1700" dirty="0"/>
                        <a:t>Deiscência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7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700" dirty="0"/>
                        <a:t>Conservador; drenagem percutânea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7696745"/>
                  </a:ext>
                </a:extLst>
              </a:tr>
            </a:tbl>
          </a:graphicData>
        </a:graphic>
      </p:graphicFrame>
      <p:sp>
        <p:nvSpPr>
          <p:cNvPr id="36" name="CaixaDeTexto 35">
            <a:extLst>
              <a:ext uri="{FF2B5EF4-FFF2-40B4-BE49-F238E27FC236}">
                <a16:creationId xmlns:a16="http://schemas.microsoft.com/office/drawing/2014/main" id="{BADAE4CB-2E6F-5F28-8C30-94F257F7C9D8}"/>
              </a:ext>
            </a:extLst>
          </p:cNvPr>
          <p:cNvSpPr txBox="1"/>
          <p:nvPr/>
        </p:nvSpPr>
        <p:spPr>
          <a:xfrm>
            <a:off x="6133291" y="8614854"/>
            <a:ext cx="6038253" cy="11387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pt-BR" sz="1700" b="1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Legenda: </a:t>
            </a:r>
            <a:r>
              <a:rPr lang="pt-BR" sz="17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N = número de complicações. </a:t>
            </a:r>
          </a:p>
          <a:p>
            <a:pPr algn="just"/>
            <a:r>
              <a:rPr lang="pt-BR" sz="17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(*) 2 pacientes apresentaram duas complicações em momentos diferentes.</a:t>
            </a:r>
            <a:endParaRPr lang="pt-BR" sz="17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pt-BR" sz="1700" b="1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Fonte:</a:t>
            </a:r>
            <a:r>
              <a:rPr lang="pt-BR" sz="17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Autoria própria.</a:t>
            </a:r>
            <a:endParaRPr lang="pt-BR" sz="17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2007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338</TotalTime>
  <Words>580</Words>
  <Application>Microsoft Office PowerPoint</Application>
  <PresentationFormat>Personalizar</PresentationFormat>
  <Paragraphs>43</Paragraphs>
  <Slides>1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amanda neves Neves Campos</dc:creator>
  <cp:lastModifiedBy>Maiani</cp:lastModifiedBy>
  <cp:revision>58</cp:revision>
  <dcterms:created xsi:type="dcterms:W3CDTF">2018-02-05T15:36:18Z</dcterms:created>
  <dcterms:modified xsi:type="dcterms:W3CDTF">2023-01-19T00:41:30Z</dcterms:modified>
</cp:coreProperties>
</file>