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88575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v02MkD95QYUHa2eSaEX1M7dIp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677876" y="8104376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519733" y="2067365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640076" y="5321215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92375" y="761700"/>
            <a:ext cx="15154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FATORES DE RISCO PARA HÉRNIA INCISIONAL E DEISCÊNCIA DA FÁSCIA ABDOMINAL EM PACIENTES ONCOLÓGICOS DE UM CANCER CENTER, SUBMETIDOS A CIRURGIAS ELETIVAS DO ABDOME SUPERIOR.</a:t>
            </a:r>
            <a:r>
              <a:rPr b="1" i="0" lang="en-US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1" sz="2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40074" y="1442100"/>
            <a:ext cx="699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T.P. Lucas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T.L.F. Georgia, M.T.Silvio; J.F.C. Felipe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14325" y="2653125"/>
            <a:ext cx="52659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Introdução: A hérnia incisional e a deiscência da fáscia abdominal estão entre as principais complicações pós-operatórias de cirurgias abertas e laparoscópicas oncológicas abdominais. Cursam com aumento da morbidade e mortalidade, piora da qualidade de vida, além de atraso no tratamento oncológico dos pacientes.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Apesar da melhora técnica do fechamento da parede abdominal  e do material cirúrgico, essas complicações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mantêm uma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incidência estável de 30 a 40% em populações de risco.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40016" y="5327044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21750" y="6034500"/>
            <a:ext cx="52659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Estabelecer a incidência e os fatores de risco específicos e não específicos dos pacientes oncológicos para desenvolvimento de hérnia incisional e deiscência da fáscia abdominal, para identificar grupo de alto risco, com potencial benefício de medidas preventivas, como por exemplo, o reforço com uso de tela profilática no fechamento da aponeurose em cirurgias oncológicas.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64529" y="8115477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64575" y="8777000"/>
            <a:ext cx="52659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Metodologia: Estudo observacional longitudinal retrospectivo tipo coorte. Com base em revisão de prontuário eletrônico e de exames de imagem de pacientes submetidos a cirurgias oncológicas eletivas do abdome no ano de 2019.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434523" y="2050944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DISCUSSÃO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519718" y="2715739"/>
            <a:ext cx="54363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Finalizamos a coleta de 174 prontuários. Com o levantamentos de dados, uma alta incidência de HI (56,9%), e com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fator de associação com (p&lt;0,05) estão a obesidade, dislipidemia, IMC e na conversão de CMI a laparotomia.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663600" y="6792475"/>
            <a:ext cx="51807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elevada incidência de HI na população oncológica do estudo  associada a evidências robustas do uso de tela profilática em outras populações de risco, levantam a hipótese de um potencial subgrupo de pacientes oncológicos que se beneficiaram de medidas profiláticas na redução de HI e DFA. Entretanto, mais estudos serão essenciais para confirmar esta hipótese.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2676900" y="8757075"/>
            <a:ext cx="5265900" cy="1400400"/>
          </a:xfrm>
          <a:prstGeom prst="roundRect">
            <a:avLst>
              <a:gd fmla="val 16667" name="adj"/>
            </a:avLst>
          </a:prstGeom>
          <a:noFill/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2794050" y="8757070"/>
            <a:ext cx="48345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Referências:  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Sanders D L, Kingsnorth A N. The modern management of incisional hernias BMJ 2012; 344 :e2843 doi:10.1136/bmj.e2843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Hassan, M.A., Yunus, R.M., Khan, S. et al. Prophylactic Onlay Mesh Repair (POMR) Versus Primary Suture Repair (PSR) for Prevention of Incisional Hernia (IH) After Abdominal Wall Surgery: A Systematic Review and Meta-analysis. World J Surg 45, 3080–3091 (2021). https://doi.org/10.1007/s00268-021-06238-6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 b="1" sz="1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25496\Downloads\ACC - Assinaturas versão horizontal_RGB (2).png"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 txBox="1"/>
          <p:nvPr/>
        </p:nvSpPr>
        <p:spPr>
          <a:xfrm>
            <a:off x="12602685" y="4203994"/>
            <a:ext cx="5436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Apesar do grande número de HI, foram corrigidas apenas 27,3%, o que pode corresponder a alta incidência de HI subclínica ou ao contexto oncológico do paciente 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Quanto 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à DFA,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houve uma baixa incidência com apenas 4 casos de eventração e 1 caso de evisceração, o que inviabilizou a análise estatística.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12621008" y="6071590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12621000" y="6082700"/>
            <a:ext cx="5265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2825" y="4314200"/>
            <a:ext cx="5463000" cy="357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95650" y="8091225"/>
            <a:ext cx="5416075" cy="197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602675" y="1958350"/>
            <a:ext cx="5265900" cy="215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2018-02-05T15:36:18Z</dcterms:created>
  <dc:creator>amanda neves Neves Campos</dc:creator>
</cp:coreProperties>
</file>