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6AC7B2-2558-416E-A6FC-DFBA7C2FB23C}" v="342" dt="2023-01-18T01:18:20.100"/>
    <p1510:client id="{6DE735A2-6C3C-496D-A282-AFC112265506}" v="512" dt="2023-01-18T02:51:01.832"/>
    <p1510:client id="{81F5816F-A6F7-4308-BD69-F27216086AAB}" v="1057" dt="2023-01-18T02:38:54.2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3240"/>
        <p:guide pos="57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s Santos" userId="e09582b949dfccdf" providerId="Windows Live" clId="Web-{6DE735A2-6C3C-496D-A282-AFC112265506}"/>
    <pc:docChg chg="modSld">
      <pc:chgData name="Lucas Santos" userId="e09582b949dfccdf" providerId="Windows Live" clId="Web-{6DE735A2-6C3C-496D-A282-AFC112265506}" dt="2023-01-18T02:51:01.832" v="274" actId="20577"/>
      <pc:docMkLst>
        <pc:docMk/>
      </pc:docMkLst>
      <pc:sldChg chg="modSp">
        <pc:chgData name="Lucas Santos" userId="e09582b949dfccdf" providerId="Windows Live" clId="Web-{6DE735A2-6C3C-496D-A282-AFC112265506}" dt="2023-01-18T02:51:01.832" v="274" actId="20577"/>
        <pc:sldMkLst>
          <pc:docMk/>
          <pc:sldMk cId="342200773" sldId="256"/>
        </pc:sldMkLst>
        <pc:spChg chg="mod">
          <ac:chgData name="Lucas Santos" userId="e09582b949dfccdf" providerId="Windows Live" clId="Web-{6DE735A2-6C3C-496D-A282-AFC112265506}" dt="2023-01-18T02:49:22.500" v="265" actId="20577"/>
          <ac:spMkLst>
            <pc:docMk/>
            <pc:sldMk cId="342200773" sldId="256"/>
            <ac:spMk id="15" creationId="{A47B7308-5D9B-974F-AB82-CF827144DE32}"/>
          </ac:spMkLst>
        </pc:spChg>
        <pc:spChg chg="mod">
          <ac:chgData name="Lucas Santos" userId="e09582b949dfccdf" providerId="Windows Live" clId="Web-{6DE735A2-6C3C-496D-A282-AFC112265506}" dt="2023-01-18T02:42:26.534" v="128" actId="1076"/>
          <ac:spMkLst>
            <pc:docMk/>
            <pc:sldMk cId="342200773" sldId="256"/>
            <ac:spMk id="17" creationId="{EE9369B1-4FFD-8D2E-F42B-C01F7AB960BD}"/>
          </ac:spMkLst>
        </pc:spChg>
        <pc:spChg chg="mod">
          <ac:chgData name="Lucas Santos" userId="e09582b949dfccdf" providerId="Windows Live" clId="Web-{6DE735A2-6C3C-496D-A282-AFC112265506}" dt="2023-01-18T02:49:28.032" v="267" actId="20577"/>
          <ac:spMkLst>
            <pc:docMk/>
            <pc:sldMk cId="342200773" sldId="256"/>
            <ac:spMk id="19" creationId="{414ECDDF-475F-AA4A-87B3-CF665B158A65}"/>
          </ac:spMkLst>
        </pc:spChg>
        <pc:spChg chg="mod">
          <ac:chgData name="Lucas Santos" userId="e09582b949dfccdf" providerId="Windows Live" clId="Web-{6DE735A2-6C3C-496D-A282-AFC112265506}" dt="2023-01-18T02:49:35.032" v="269" actId="20577"/>
          <ac:spMkLst>
            <pc:docMk/>
            <pc:sldMk cId="342200773" sldId="256"/>
            <ac:spMk id="21" creationId="{ED535ABC-B6F0-914E-A2CD-EEC99805C25A}"/>
          </ac:spMkLst>
        </pc:spChg>
        <pc:spChg chg="mod">
          <ac:chgData name="Lucas Santos" userId="e09582b949dfccdf" providerId="Windows Live" clId="Web-{6DE735A2-6C3C-496D-A282-AFC112265506}" dt="2023-01-18T02:51:01.832" v="274" actId="20577"/>
          <ac:spMkLst>
            <pc:docMk/>
            <pc:sldMk cId="342200773" sldId="256"/>
            <ac:spMk id="22" creationId="{A592B529-8332-FAFA-2383-12BE946268B4}"/>
          </ac:spMkLst>
        </pc:spChg>
        <pc:spChg chg="mod">
          <ac:chgData name="Lucas Santos" userId="e09582b949dfccdf" providerId="Windows Live" clId="Web-{6DE735A2-6C3C-496D-A282-AFC112265506}" dt="2023-01-18T02:49:42.142" v="270" actId="20577"/>
          <ac:spMkLst>
            <pc:docMk/>
            <pc:sldMk cId="342200773" sldId="256"/>
            <ac:spMk id="33" creationId="{B14C257E-FAC8-9842-9590-26985410A87C}"/>
          </ac:spMkLst>
        </pc:spChg>
        <pc:spChg chg="mod">
          <ac:chgData name="Lucas Santos" userId="e09582b949dfccdf" providerId="Windows Live" clId="Web-{6DE735A2-6C3C-496D-A282-AFC112265506}" dt="2023-01-18T02:44:26.194" v="138" actId="1076"/>
          <ac:spMkLst>
            <pc:docMk/>
            <pc:sldMk cId="342200773" sldId="256"/>
            <ac:spMk id="44" creationId="{811B4335-7FB6-0649-84FD-BD02F8A00755}"/>
          </ac:spMkLst>
        </pc:spChg>
        <pc:spChg chg="mod">
          <ac:chgData name="Lucas Santos" userId="e09582b949dfccdf" providerId="Windows Live" clId="Web-{6DE735A2-6C3C-496D-A282-AFC112265506}" dt="2023-01-18T02:44:12.022" v="137" actId="1076"/>
          <ac:spMkLst>
            <pc:docMk/>
            <pc:sldMk cId="342200773" sldId="256"/>
            <ac:spMk id="45" creationId="{0D6EBE1A-8008-FA46-896B-260C146290A8}"/>
          </ac:spMkLst>
        </pc:spChg>
        <pc:picChg chg="mod">
          <ac:chgData name="Lucas Santos" userId="e09582b949dfccdf" providerId="Windows Live" clId="Web-{6DE735A2-6C3C-496D-A282-AFC112265506}" dt="2023-01-18T02:50:46.112" v="273" actId="1076"/>
          <ac:picMkLst>
            <pc:docMk/>
            <pc:sldMk cId="342200773" sldId="256"/>
            <ac:picMk id="9" creationId="{0D1311F2-6EE9-CC87-0149-298A4E8FB326}"/>
          </ac:picMkLst>
        </pc:picChg>
      </pc:sldChg>
    </pc:docChg>
  </pc:docChgLst>
  <pc:docChgLst>
    <pc:chgData name="Lucas Santos" userId="e09582b949dfccdf" providerId="Windows Live" clId="Web-{196AC7B2-2558-416E-A6FC-DFBA7C2FB23C}"/>
    <pc:docChg chg="modSld">
      <pc:chgData name="Lucas Santos" userId="e09582b949dfccdf" providerId="Windows Live" clId="Web-{196AC7B2-2558-416E-A6FC-DFBA7C2FB23C}" dt="2023-01-18T01:18:20.100" v="253" actId="20577"/>
      <pc:docMkLst>
        <pc:docMk/>
      </pc:docMkLst>
      <pc:sldChg chg="addSp delSp modSp">
        <pc:chgData name="Lucas Santos" userId="e09582b949dfccdf" providerId="Windows Live" clId="Web-{196AC7B2-2558-416E-A6FC-DFBA7C2FB23C}" dt="2023-01-18T01:18:20.100" v="253" actId="20577"/>
        <pc:sldMkLst>
          <pc:docMk/>
          <pc:sldMk cId="342200773" sldId="256"/>
        </pc:sldMkLst>
        <pc:spChg chg="mod">
          <ac:chgData name="Lucas Santos" userId="e09582b949dfccdf" providerId="Windows Live" clId="Web-{196AC7B2-2558-416E-A6FC-DFBA7C2FB23C}" dt="2023-01-18T00:41:33.097" v="69" actId="20577"/>
          <ac:spMkLst>
            <pc:docMk/>
            <pc:sldMk cId="342200773" sldId="256"/>
            <ac:spMk id="12" creationId="{36FBF4F5-4DA9-A54C-8992-944303BBFA52}"/>
          </ac:spMkLst>
        </pc:spChg>
        <pc:spChg chg="mod">
          <ac:chgData name="Lucas Santos" userId="e09582b949dfccdf" providerId="Windows Live" clId="Web-{196AC7B2-2558-416E-A6FC-DFBA7C2FB23C}" dt="2023-01-18T00:42:08.770" v="72" actId="20577"/>
          <ac:spMkLst>
            <pc:docMk/>
            <pc:sldMk cId="342200773" sldId="256"/>
            <ac:spMk id="13" creationId="{AA1A24BD-BD89-144A-A301-A8058FB68A3A}"/>
          </ac:spMkLst>
        </pc:spChg>
        <pc:spChg chg="mod">
          <ac:chgData name="Lucas Santos" userId="e09582b949dfccdf" providerId="Windows Live" clId="Web-{196AC7B2-2558-416E-A6FC-DFBA7C2FB23C}" dt="2023-01-18T00:43:06.005" v="75" actId="20577"/>
          <ac:spMkLst>
            <pc:docMk/>
            <pc:sldMk cId="342200773" sldId="256"/>
            <ac:spMk id="15" creationId="{A47B7308-5D9B-974F-AB82-CF827144DE32}"/>
          </ac:spMkLst>
        </pc:spChg>
        <pc:spChg chg="mod">
          <ac:chgData name="Lucas Santos" userId="e09582b949dfccdf" providerId="Windows Live" clId="Web-{196AC7B2-2558-416E-A6FC-DFBA7C2FB23C}" dt="2023-01-18T00:44:14.382" v="78" actId="20577"/>
          <ac:spMkLst>
            <pc:docMk/>
            <pc:sldMk cId="342200773" sldId="256"/>
            <ac:spMk id="19" creationId="{414ECDDF-475F-AA4A-87B3-CF665B158A65}"/>
          </ac:spMkLst>
        </pc:spChg>
        <pc:spChg chg="mod">
          <ac:chgData name="Lucas Santos" userId="e09582b949dfccdf" providerId="Windows Live" clId="Web-{196AC7B2-2558-416E-A6FC-DFBA7C2FB23C}" dt="2023-01-18T00:44:18.194" v="81" actId="20577"/>
          <ac:spMkLst>
            <pc:docMk/>
            <pc:sldMk cId="342200773" sldId="256"/>
            <ac:spMk id="21" creationId="{ED535ABC-B6F0-914E-A2CD-EEC99805C25A}"/>
          </ac:spMkLst>
        </pc:spChg>
        <pc:spChg chg="mod">
          <ac:chgData name="Lucas Santos" userId="e09582b949dfccdf" providerId="Windows Live" clId="Web-{196AC7B2-2558-416E-A6FC-DFBA7C2FB23C}" dt="2023-01-18T00:45:42.571" v="84" actId="20577"/>
          <ac:spMkLst>
            <pc:docMk/>
            <pc:sldMk cId="342200773" sldId="256"/>
            <ac:spMk id="33" creationId="{B14C257E-FAC8-9842-9590-26985410A87C}"/>
          </ac:spMkLst>
        </pc:spChg>
        <pc:spChg chg="mod">
          <ac:chgData name="Lucas Santos" userId="e09582b949dfccdf" providerId="Windows Live" clId="Web-{196AC7B2-2558-416E-A6FC-DFBA7C2FB23C}" dt="2023-01-18T00:45:49.931" v="88" actId="20577"/>
          <ac:spMkLst>
            <pc:docMk/>
            <pc:sldMk cId="342200773" sldId="256"/>
            <ac:spMk id="41" creationId="{BC0A4DD6-528F-2440-AA57-6D51861C0F9D}"/>
          </ac:spMkLst>
        </pc:spChg>
        <pc:spChg chg="mod">
          <ac:chgData name="Lucas Santos" userId="e09582b949dfccdf" providerId="Windows Live" clId="Web-{196AC7B2-2558-416E-A6FC-DFBA7C2FB23C}" dt="2023-01-18T01:14:33.953" v="232" actId="1076"/>
          <ac:spMkLst>
            <pc:docMk/>
            <pc:sldMk cId="342200773" sldId="256"/>
            <ac:spMk id="44" creationId="{811B4335-7FB6-0649-84FD-BD02F8A00755}"/>
          </ac:spMkLst>
        </pc:spChg>
        <pc:spChg chg="mod">
          <ac:chgData name="Lucas Santos" userId="e09582b949dfccdf" providerId="Windows Live" clId="Web-{196AC7B2-2558-416E-A6FC-DFBA7C2FB23C}" dt="2023-01-18T01:18:20.100" v="253" actId="20577"/>
          <ac:spMkLst>
            <pc:docMk/>
            <pc:sldMk cId="342200773" sldId="256"/>
            <ac:spMk id="45" creationId="{0D6EBE1A-8008-FA46-896B-260C146290A8}"/>
          </ac:spMkLst>
        </pc:spChg>
        <pc:spChg chg="mod">
          <ac:chgData name="Lucas Santos" userId="e09582b949dfccdf" providerId="Windows Live" clId="Web-{196AC7B2-2558-416E-A6FC-DFBA7C2FB23C}" dt="2023-01-18T01:01:03.982" v="163" actId="14100"/>
          <ac:spMkLst>
            <pc:docMk/>
            <pc:sldMk cId="342200773" sldId="256"/>
            <ac:spMk id="50" creationId="{00000000-0000-0000-0000-000000000000}"/>
          </ac:spMkLst>
        </pc:spChg>
        <pc:picChg chg="add del mod">
          <ac:chgData name="Lucas Santos" userId="e09582b949dfccdf" providerId="Windows Live" clId="Web-{196AC7B2-2558-416E-A6FC-DFBA7C2FB23C}" dt="2023-01-18T00:51:55.439" v="90"/>
          <ac:picMkLst>
            <pc:docMk/>
            <pc:sldMk cId="342200773" sldId="256"/>
            <ac:picMk id="2" creationId="{A8CF4129-CF74-656D-A063-41D14E14FDDE}"/>
          </ac:picMkLst>
        </pc:picChg>
        <pc:picChg chg="add mod">
          <ac:chgData name="Lucas Santos" userId="e09582b949dfccdf" providerId="Windows Live" clId="Web-{196AC7B2-2558-416E-A6FC-DFBA7C2FB23C}" dt="2023-01-18T01:00:51.951" v="161" actId="1076"/>
          <ac:picMkLst>
            <pc:docMk/>
            <pc:sldMk cId="342200773" sldId="256"/>
            <ac:picMk id="3" creationId="{7E78AEBA-A7B2-3B0F-3E8C-74FE4D9E1712}"/>
          </ac:picMkLst>
        </pc:picChg>
      </pc:sldChg>
    </pc:docChg>
  </pc:docChgLst>
  <pc:docChgLst>
    <pc:chgData name="Lucas Santos" userId="e09582b949dfccdf" providerId="Windows Live" clId="Web-{81F5816F-A6F7-4308-BD69-F27216086AAB}"/>
    <pc:docChg chg="modSld">
      <pc:chgData name="Lucas Santos" userId="e09582b949dfccdf" providerId="Windows Live" clId="Web-{81F5816F-A6F7-4308-BD69-F27216086AAB}" dt="2023-01-18T02:38:54.238" v="611" actId="1076"/>
      <pc:docMkLst>
        <pc:docMk/>
      </pc:docMkLst>
      <pc:sldChg chg="addSp delSp modSp">
        <pc:chgData name="Lucas Santos" userId="e09582b949dfccdf" providerId="Windows Live" clId="Web-{81F5816F-A6F7-4308-BD69-F27216086AAB}" dt="2023-01-18T02:38:54.238" v="611" actId="1076"/>
        <pc:sldMkLst>
          <pc:docMk/>
          <pc:sldMk cId="342200773" sldId="256"/>
        </pc:sldMkLst>
        <pc:spChg chg="add mod">
          <ac:chgData name="Lucas Santos" userId="e09582b949dfccdf" providerId="Windows Live" clId="Web-{81F5816F-A6F7-4308-BD69-F27216086AAB}" dt="2023-01-18T02:04:14.899" v="460" actId="20577"/>
          <ac:spMkLst>
            <pc:docMk/>
            <pc:sldMk cId="342200773" sldId="256"/>
            <ac:spMk id="11" creationId="{2B9BCCC8-7D3B-3F75-41F8-28124C8BC816}"/>
          </ac:spMkLst>
        </pc:spChg>
        <pc:spChg chg="mod">
          <ac:chgData name="Lucas Santos" userId="e09582b949dfccdf" providerId="Windows Live" clId="Web-{81F5816F-A6F7-4308-BD69-F27216086AAB}" dt="2023-01-18T01:37:26.795" v="92" actId="20577"/>
          <ac:spMkLst>
            <pc:docMk/>
            <pc:sldMk cId="342200773" sldId="256"/>
            <ac:spMk id="15" creationId="{A47B7308-5D9B-974F-AB82-CF827144DE32}"/>
          </ac:spMkLst>
        </pc:spChg>
        <pc:spChg chg="add mod">
          <ac:chgData name="Lucas Santos" userId="e09582b949dfccdf" providerId="Windows Live" clId="Web-{81F5816F-A6F7-4308-BD69-F27216086AAB}" dt="2023-01-18T02:02:58.678" v="450" actId="20577"/>
          <ac:spMkLst>
            <pc:docMk/>
            <pc:sldMk cId="342200773" sldId="256"/>
            <ac:spMk id="16" creationId="{80C13C2E-82BA-5704-9BDC-9CD30B93ABE0}"/>
          </ac:spMkLst>
        </pc:spChg>
        <pc:spChg chg="add del mod">
          <ac:chgData name="Lucas Santos" userId="e09582b949dfccdf" providerId="Windows Live" clId="Web-{81F5816F-A6F7-4308-BD69-F27216086AAB}" dt="2023-01-18T02:10:58.441" v="475" actId="1076"/>
          <ac:spMkLst>
            <pc:docMk/>
            <pc:sldMk cId="342200773" sldId="256"/>
            <ac:spMk id="17" creationId="{EE9369B1-4FFD-8D2E-F42B-C01F7AB960BD}"/>
          </ac:spMkLst>
        </pc:spChg>
        <pc:spChg chg="mod">
          <ac:chgData name="Lucas Santos" userId="e09582b949dfccdf" providerId="Windows Live" clId="Web-{81F5816F-A6F7-4308-BD69-F27216086AAB}" dt="2023-01-18T02:31:11.113" v="588" actId="20577"/>
          <ac:spMkLst>
            <pc:docMk/>
            <pc:sldMk cId="342200773" sldId="256"/>
            <ac:spMk id="19" creationId="{414ECDDF-475F-AA4A-87B3-CF665B158A65}"/>
          </ac:spMkLst>
        </pc:spChg>
        <pc:spChg chg="mod">
          <ac:chgData name="Lucas Santos" userId="e09582b949dfccdf" providerId="Windows Live" clId="Web-{81F5816F-A6F7-4308-BD69-F27216086AAB}" dt="2023-01-18T01:38:16.780" v="105" actId="20577"/>
          <ac:spMkLst>
            <pc:docMk/>
            <pc:sldMk cId="342200773" sldId="256"/>
            <ac:spMk id="21" creationId="{ED535ABC-B6F0-914E-A2CD-EEC99805C25A}"/>
          </ac:spMkLst>
        </pc:spChg>
        <pc:spChg chg="add mod">
          <ac:chgData name="Lucas Santos" userId="e09582b949dfccdf" providerId="Windows Live" clId="Web-{81F5816F-A6F7-4308-BD69-F27216086AAB}" dt="2023-01-18T02:38:54.238" v="611" actId="1076"/>
          <ac:spMkLst>
            <pc:docMk/>
            <pc:sldMk cId="342200773" sldId="256"/>
            <ac:spMk id="22" creationId="{A592B529-8332-FAFA-2383-12BE946268B4}"/>
          </ac:spMkLst>
        </pc:spChg>
        <pc:spChg chg="mod">
          <ac:chgData name="Lucas Santos" userId="e09582b949dfccdf" providerId="Windows Live" clId="Web-{81F5816F-A6F7-4308-BD69-F27216086AAB}" dt="2023-01-18T02:38:19.015" v="605" actId="20577"/>
          <ac:spMkLst>
            <pc:docMk/>
            <pc:sldMk cId="342200773" sldId="256"/>
            <ac:spMk id="33" creationId="{B14C257E-FAC8-9842-9590-26985410A87C}"/>
          </ac:spMkLst>
        </pc:spChg>
        <pc:spChg chg="mod">
          <ac:chgData name="Lucas Santos" userId="e09582b949dfccdf" providerId="Windows Live" clId="Web-{81F5816F-A6F7-4308-BD69-F27216086AAB}" dt="2023-01-18T01:22:11.677" v="21" actId="20577"/>
          <ac:spMkLst>
            <pc:docMk/>
            <pc:sldMk cId="342200773" sldId="256"/>
            <ac:spMk id="35" creationId="{00000000-0000-0000-0000-000000000000}"/>
          </ac:spMkLst>
        </pc:spChg>
        <pc:spChg chg="mod">
          <ac:chgData name="Lucas Santos" userId="e09582b949dfccdf" providerId="Windows Live" clId="Web-{81F5816F-A6F7-4308-BD69-F27216086AAB}" dt="2023-01-18T02:18:38.234" v="536" actId="1076"/>
          <ac:spMkLst>
            <pc:docMk/>
            <pc:sldMk cId="342200773" sldId="256"/>
            <ac:spMk id="36" creationId="{00000000-0000-0000-0000-000000000000}"/>
          </ac:spMkLst>
        </pc:spChg>
        <pc:spChg chg="mod">
          <ac:chgData name="Lucas Santos" userId="e09582b949dfccdf" providerId="Windows Live" clId="Web-{81F5816F-A6F7-4308-BD69-F27216086AAB}" dt="2023-01-18T01:26:28.074" v="45" actId="20577"/>
          <ac:spMkLst>
            <pc:docMk/>
            <pc:sldMk cId="342200773" sldId="256"/>
            <ac:spMk id="41" creationId="{BC0A4DD6-528F-2440-AA57-6D51861C0F9D}"/>
          </ac:spMkLst>
        </pc:spChg>
        <pc:spChg chg="mod">
          <ac:chgData name="Lucas Santos" userId="e09582b949dfccdf" providerId="Windows Live" clId="Web-{81F5816F-A6F7-4308-BD69-F27216086AAB}" dt="2023-01-18T02:32:14.036" v="601" actId="14100"/>
          <ac:spMkLst>
            <pc:docMk/>
            <pc:sldMk cId="342200773" sldId="256"/>
            <ac:spMk id="44" creationId="{811B4335-7FB6-0649-84FD-BD02F8A00755}"/>
          </ac:spMkLst>
        </pc:spChg>
        <pc:spChg chg="mod">
          <ac:chgData name="Lucas Santos" userId="e09582b949dfccdf" providerId="Windows Live" clId="Web-{81F5816F-A6F7-4308-BD69-F27216086AAB}" dt="2023-01-18T02:32:26.271" v="603" actId="14100"/>
          <ac:spMkLst>
            <pc:docMk/>
            <pc:sldMk cId="342200773" sldId="256"/>
            <ac:spMk id="45" creationId="{0D6EBE1A-8008-FA46-896B-260C146290A8}"/>
          </ac:spMkLst>
        </pc:spChg>
        <pc:spChg chg="mod">
          <ac:chgData name="Lucas Santos" userId="e09582b949dfccdf" providerId="Windows Live" clId="Web-{81F5816F-A6F7-4308-BD69-F27216086AAB}" dt="2023-01-18T02:04:02.446" v="458" actId="1076"/>
          <ac:spMkLst>
            <pc:docMk/>
            <pc:sldMk cId="342200773" sldId="256"/>
            <ac:spMk id="50" creationId="{00000000-0000-0000-0000-000000000000}"/>
          </ac:spMkLst>
        </pc:spChg>
        <pc:graphicFrameChg chg="add del mod modGraphic">
          <ac:chgData name="Lucas Santos" userId="e09582b949dfccdf" providerId="Windows Live" clId="Web-{81F5816F-A6F7-4308-BD69-F27216086AAB}" dt="2023-01-18T01:29:00.422" v="64"/>
          <ac:graphicFrameMkLst>
            <pc:docMk/>
            <pc:sldMk cId="342200773" sldId="256"/>
            <ac:graphicFrameMk id="5" creationId="{2588FCBD-13B1-BA15-54CD-710FD47E9BF6}"/>
          </ac:graphicFrameMkLst>
        </pc:graphicFrameChg>
        <pc:graphicFrameChg chg="add del mod">
          <ac:chgData name="Lucas Santos" userId="e09582b949dfccdf" providerId="Windows Live" clId="Web-{81F5816F-A6F7-4308-BD69-F27216086AAB}" dt="2023-01-18T01:31:16.801" v="76"/>
          <ac:graphicFrameMkLst>
            <pc:docMk/>
            <pc:sldMk cId="342200773" sldId="256"/>
            <ac:graphicFrameMk id="7" creationId="{63EB2510-56EC-329C-E4FA-AF7356F8ADC5}"/>
          </ac:graphicFrameMkLst>
        </pc:graphicFrameChg>
        <pc:picChg chg="add mod">
          <ac:chgData name="Lucas Santos" userId="e09582b949dfccdf" providerId="Windows Live" clId="Web-{81F5816F-A6F7-4308-BD69-F27216086AAB}" dt="2023-01-18T01:44:48.040" v="138" actId="1076"/>
          <ac:picMkLst>
            <pc:docMk/>
            <pc:sldMk cId="342200773" sldId="256"/>
            <ac:picMk id="2" creationId="{A883230F-5221-679B-C011-E5FCCB5CF1E5}"/>
          </ac:picMkLst>
        </pc:picChg>
        <pc:picChg chg="mod">
          <ac:chgData name="Lucas Santos" userId="e09582b949dfccdf" providerId="Windows Live" clId="Web-{81F5816F-A6F7-4308-BD69-F27216086AAB}" dt="2023-01-18T01:47:38.186" v="158" actId="14100"/>
          <ac:picMkLst>
            <pc:docMk/>
            <pc:sldMk cId="342200773" sldId="256"/>
            <ac:picMk id="3" creationId="{7E78AEBA-A7B2-3B0F-3E8C-74FE4D9E1712}"/>
          </ac:picMkLst>
        </pc:picChg>
        <pc:picChg chg="add del mod">
          <ac:chgData name="Lucas Santos" userId="e09582b949dfccdf" providerId="Windows Live" clId="Web-{81F5816F-A6F7-4308-BD69-F27216086AAB}" dt="2023-01-18T01:35:11.744" v="83"/>
          <ac:picMkLst>
            <pc:docMk/>
            <pc:sldMk cId="342200773" sldId="256"/>
            <ac:picMk id="8" creationId="{8715601E-0F06-5469-3E30-DB62B78DCAE7}"/>
          </ac:picMkLst>
        </pc:picChg>
        <pc:picChg chg="add mod">
          <ac:chgData name="Lucas Santos" userId="e09582b949dfccdf" providerId="Windows Live" clId="Web-{81F5816F-A6F7-4308-BD69-F27216086AAB}" dt="2023-01-18T02:38:24.108" v="606" actId="1076"/>
          <ac:picMkLst>
            <pc:docMk/>
            <pc:sldMk cId="342200773" sldId="256"/>
            <ac:picMk id="9" creationId="{0D1311F2-6EE9-CC87-0149-298A4E8FB326}"/>
          </ac:picMkLst>
        </pc:picChg>
        <pc:picChg chg="add mod">
          <ac:chgData name="Lucas Santos" userId="e09582b949dfccdf" providerId="Windows Live" clId="Web-{81F5816F-A6F7-4308-BD69-F27216086AAB}" dt="2023-01-18T01:55:05.541" v="297" actId="1076"/>
          <ac:picMkLst>
            <pc:docMk/>
            <pc:sldMk cId="342200773" sldId="256"/>
            <ac:picMk id="10" creationId="{AA696A9B-05A2-D5BD-1AF6-3712327BE6B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7410CA3-6DD5-3A44-9A27-89A5D91BB08F}"/>
              </a:ext>
            </a:extLst>
          </p:cNvPr>
          <p:cNvSpPr/>
          <p:nvPr/>
        </p:nvSpPr>
        <p:spPr>
          <a:xfrm>
            <a:off x="12303173" y="4147455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471626" y="4695638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2327883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471626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640080" y="871102"/>
            <a:ext cx="7034233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pt-BR" sz="2800" b="1">
                <a:solidFill>
                  <a:schemeClr val="bg1"/>
                </a:solidFill>
                <a:ea typeface="+mn-lt"/>
                <a:cs typeface="+mn-lt"/>
              </a:rPr>
              <a:t>PET-CT COM PSMA NO CÂNCER DE PRÓSTATA.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640080" y="1257162"/>
            <a:ext cx="7186454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pt-BR" sz="2400">
                <a:ea typeface="+mn-lt"/>
                <a:cs typeface="+mn-lt"/>
              </a:rPr>
              <a:t>Rodrigues Santos LB, Pereira Lima EN, Braga Ribeiro AM.</a:t>
            </a:r>
            <a:endParaRPr lang="pt-BR">
              <a:ea typeface="+mn-lt"/>
              <a:cs typeface="+mn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8925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pt-BR" sz="1250">
                <a:ea typeface="+mn-lt"/>
                <a:cs typeface="+mn-lt"/>
              </a:rPr>
              <a:t>O exame de PET-CT com PSMA é um método de imagem híbrido com capacidade de combinar informações metabólicas e morfológicas em um único estudo, contribuindo assim para o correto estadiamento dos pacientes com câncer de próstata.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446916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372787" y="2601689"/>
            <a:ext cx="5436187" cy="12926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sz="1250" err="1">
                <a:ea typeface="+mn-lt"/>
                <a:cs typeface="+mn-lt"/>
              </a:rPr>
              <a:t>Descrever</a:t>
            </a:r>
            <a:r>
              <a:rPr lang="en-US" sz="1250">
                <a:ea typeface="+mn-lt"/>
                <a:cs typeface="+mn-lt"/>
              </a:rPr>
              <a:t> </a:t>
            </a:r>
            <a:r>
              <a:rPr lang="en-US" sz="1250" err="1">
                <a:ea typeface="+mn-lt"/>
                <a:cs typeface="+mn-lt"/>
              </a:rPr>
              <a:t>os</a:t>
            </a:r>
            <a:r>
              <a:rPr lang="en-US" sz="1250">
                <a:ea typeface="+mn-lt"/>
                <a:cs typeface="+mn-lt"/>
              </a:rPr>
              <a:t> </a:t>
            </a:r>
            <a:r>
              <a:rPr lang="en-US" sz="1250" err="1">
                <a:ea typeface="+mn-lt"/>
                <a:cs typeface="+mn-lt"/>
              </a:rPr>
              <a:t>achados</a:t>
            </a:r>
            <a:r>
              <a:rPr lang="en-US" sz="1250">
                <a:ea typeface="+mn-lt"/>
                <a:cs typeface="+mn-lt"/>
              </a:rPr>
              <a:t> de </a:t>
            </a:r>
            <a:r>
              <a:rPr lang="en-US" sz="1250" err="1">
                <a:ea typeface="+mn-lt"/>
                <a:cs typeface="+mn-lt"/>
              </a:rPr>
              <a:t>relevância</a:t>
            </a:r>
            <a:r>
              <a:rPr lang="en-US" sz="1250">
                <a:ea typeface="+mn-lt"/>
                <a:cs typeface="+mn-lt"/>
              </a:rPr>
              <a:t> </a:t>
            </a:r>
            <a:r>
              <a:rPr lang="en-US" sz="1250" err="1">
                <a:ea typeface="+mn-lt"/>
                <a:cs typeface="+mn-lt"/>
              </a:rPr>
              <a:t>oncológica</a:t>
            </a:r>
            <a:r>
              <a:rPr lang="en-US" sz="1250">
                <a:ea typeface="+mn-lt"/>
                <a:cs typeface="+mn-lt"/>
              </a:rPr>
              <a:t> dos </a:t>
            </a:r>
            <a:r>
              <a:rPr lang="en-US" sz="1250" err="1">
                <a:ea typeface="+mn-lt"/>
                <a:cs typeface="+mn-lt"/>
              </a:rPr>
              <a:t>pacientes</a:t>
            </a:r>
            <a:r>
              <a:rPr lang="en-US" sz="1250">
                <a:ea typeface="+mn-lt"/>
                <a:cs typeface="+mn-lt"/>
              </a:rPr>
              <a:t> que </a:t>
            </a:r>
            <a:r>
              <a:rPr lang="en-US" sz="1250" err="1">
                <a:ea typeface="+mn-lt"/>
                <a:cs typeface="+mn-lt"/>
              </a:rPr>
              <a:t>realizaram</a:t>
            </a:r>
            <a:r>
              <a:rPr lang="en-US" sz="1250">
                <a:ea typeface="+mn-lt"/>
                <a:cs typeface="+mn-lt"/>
              </a:rPr>
              <a:t> </a:t>
            </a:r>
            <a:r>
              <a:rPr lang="en-US" sz="1250" err="1">
                <a:ea typeface="+mn-lt"/>
                <a:cs typeface="+mn-lt"/>
              </a:rPr>
              <a:t>dois</a:t>
            </a:r>
            <a:r>
              <a:rPr lang="en-US" sz="1250">
                <a:ea typeface="+mn-lt"/>
                <a:cs typeface="+mn-lt"/>
              </a:rPr>
              <a:t> </a:t>
            </a:r>
            <a:r>
              <a:rPr lang="en-US" sz="1250" err="1">
                <a:ea typeface="+mn-lt"/>
                <a:cs typeface="+mn-lt"/>
              </a:rPr>
              <a:t>ou</a:t>
            </a:r>
            <a:r>
              <a:rPr lang="en-US" sz="1250">
                <a:ea typeface="+mn-lt"/>
                <a:cs typeface="+mn-lt"/>
              </a:rPr>
              <a:t> </a:t>
            </a:r>
            <a:r>
              <a:rPr lang="en-US" sz="1250" err="1">
                <a:ea typeface="+mn-lt"/>
                <a:cs typeface="+mn-lt"/>
              </a:rPr>
              <a:t>mais</a:t>
            </a:r>
            <a:r>
              <a:rPr lang="en-US" sz="1250">
                <a:ea typeface="+mn-lt"/>
                <a:cs typeface="+mn-lt"/>
              </a:rPr>
              <a:t> </a:t>
            </a:r>
            <a:r>
              <a:rPr lang="en-US" sz="1250" err="1">
                <a:ea typeface="+mn-lt"/>
                <a:cs typeface="+mn-lt"/>
              </a:rPr>
              <a:t>estudos</a:t>
            </a:r>
            <a:r>
              <a:rPr lang="en-US" sz="1250">
                <a:ea typeface="+mn-lt"/>
                <a:cs typeface="+mn-lt"/>
              </a:rPr>
              <a:t> de PET-CT com PSMA </a:t>
            </a:r>
            <a:r>
              <a:rPr lang="en-US" sz="1250" err="1">
                <a:ea typeface="+mn-lt"/>
                <a:cs typeface="+mn-lt"/>
              </a:rPr>
              <a:t>na</a:t>
            </a:r>
            <a:r>
              <a:rPr lang="en-US" sz="1250">
                <a:ea typeface="+mn-lt"/>
                <a:cs typeface="+mn-lt"/>
              </a:rPr>
              <a:t> </a:t>
            </a:r>
            <a:r>
              <a:rPr lang="en-US" sz="1250" err="1">
                <a:ea typeface="+mn-lt"/>
                <a:cs typeface="+mn-lt"/>
              </a:rPr>
              <a:t>instituição</a:t>
            </a:r>
            <a:r>
              <a:rPr lang="en-US" sz="1250">
                <a:ea typeface="+mn-lt"/>
                <a:cs typeface="+mn-lt"/>
              </a:rPr>
              <a:t> A.C. Camargo Cancer Center. A </a:t>
            </a:r>
            <a:r>
              <a:rPr lang="en-US" sz="1250" err="1">
                <a:ea typeface="+mn-lt"/>
                <a:cs typeface="+mn-lt"/>
              </a:rPr>
              <a:t>partir</a:t>
            </a:r>
            <a:r>
              <a:rPr lang="en-US" sz="1250">
                <a:ea typeface="+mn-lt"/>
                <a:cs typeface="+mn-lt"/>
              </a:rPr>
              <a:t> dos </a:t>
            </a:r>
            <a:r>
              <a:rPr lang="en-US" sz="1250" err="1">
                <a:ea typeface="+mn-lt"/>
                <a:cs typeface="+mn-lt"/>
              </a:rPr>
              <a:t>resultados</a:t>
            </a:r>
            <a:r>
              <a:rPr lang="en-US" sz="1250">
                <a:ea typeface="+mn-lt"/>
                <a:cs typeface="+mn-lt"/>
              </a:rPr>
              <a:t> d</a:t>
            </a:r>
            <a:r>
              <a:rPr lang="pt-BR" sz="1250" err="1">
                <a:ea typeface="+mn-lt"/>
                <a:cs typeface="+mn-lt"/>
              </a:rPr>
              <a:t>iscutir</a:t>
            </a:r>
            <a:r>
              <a:rPr lang="pt-BR" sz="1250">
                <a:ea typeface="+mn-lt"/>
                <a:cs typeface="+mn-lt"/>
              </a:rPr>
              <a:t> a importância do exame no correto estadiamento do câncer de próstata e o seu impacto na terapêutica adotada nos diferentes cenários clínicos (estadiamento inicial, recidiva bioquímica, avaliação de reposta e potencial </a:t>
            </a:r>
            <a:r>
              <a:rPr lang="pt-BR" sz="1250" err="1">
                <a:ea typeface="+mn-lt"/>
                <a:cs typeface="+mn-lt"/>
              </a:rPr>
              <a:t>teranóstico</a:t>
            </a:r>
            <a:r>
              <a:rPr lang="pt-BR" sz="1250">
                <a:ea typeface="+mn-lt"/>
                <a:cs typeface="+mn-lt"/>
              </a:rPr>
              <a:t>). </a:t>
            </a:r>
            <a:endParaRPr lang="en-US" sz="1250">
              <a:ea typeface="+mn-lt"/>
              <a:cs typeface="+mn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446916" y="4720877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372787" y="5244097"/>
            <a:ext cx="5436187" cy="6694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pt-BR" sz="1250">
                <a:ea typeface="+mn-lt"/>
                <a:cs typeface="+mn-lt"/>
              </a:rPr>
              <a:t>Foram revisados retrospectivamente os achados oncológicos descritos nos laudos de PET-CT com PSMA de 156 pacientes, que realizaram dois ou mais exames no período de 2016 a 2022 na instituição A.C. Camargo </a:t>
            </a:r>
            <a:r>
              <a:rPr lang="pt-BR" sz="1250" err="1">
                <a:ea typeface="+mn-lt"/>
                <a:cs typeface="+mn-lt"/>
              </a:rPr>
              <a:t>Cancer</a:t>
            </a:r>
            <a:r>
              <a:rPr lang="pt-BR" sz="1250">
                <a:ea typeface="+mn-lt"/>
                <a:cs typeface="+mn-lt"/>
              </a:rPr>
              <a:t>. Center.  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12303173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104191" y="2354066"/>
            <a:ext cx="5762779" cy="20332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pt-BR" sz="1700">
              <a:ea typeface="+mn-lt"/>
              <a:cs typeface="+mn-lt"/>
            </a:endParaRPr>
          </a:p>
          <a:p>
            <a:pPr algn="just"/>
            <a:r>
              <a:rPr lang="pt-BR" sz="1250">
                <a:ea typeface="+mn-lt"/>
                <a:cs typeface="+mn-lt"/>
              </a:rPr>
              <a:t>A maioria dos indivíduos incluídos no estudo apresentaram exames positivos para acometimento neoplásico, mais da metade deles em pelo menos duas topografias distintas, sendo os linfonodos pélvicos secundários o achado mais prevalente (Tabela 1). </a:t>
            </a:r>
          </a:p>
          <a:p>
            <a:pPr algn="just"/>
            <a:endParaRPr lang="pt-BR" sz="1300">
              <a:ea typeface="+mn-lt"/>
              <a:cs typeface="+mn-lt"/>
            </a:endParaRPr>
          </a:p>
          <a:p>
            <a:pPr algn="just"/>
            <a:br>
              <a:rPr lang="pt-BR" sz="1500">
                <a:ea typeface="+mn-lt"/>
                <a:cs typeface="+mn-lt"/>
              </a:rPr>
            </a:br>
            <a:endParaRPr lang="pt-BR" sz="1300" b="1">
              <a:ea typeface="+mn-lt"/>
              <a:cs typeface="+mn-lt"/>
            </a:endParaRPr>
          </a:p>
          <a:p>
            <a:pPr algn="just"/>
            <a:endParaRPr lang="pt-BR" sz="1700">
              <a:ea typeface="+mn-lt"/>
              <a:cs typeface="+mn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C0A4DD6-528F-2440-AA57-6D51861C0F9D}"/>
              </a:ext>
            </a:extLst>
          </p:cNvPr>
          <p:cNvSpPr txBox="1"/>
          <p:nvPr/>
        </p:nvSpPr>
        <p:spPr>
          <a:xfrm>
            <a:off x="12229043" y="6984867"/>
            <a:ext cx="5436187" cy="3539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endParaRPr lang="en-US" sz="1700">
              <a:ea typeface="+mn-lt"/>
              <a:cs typeface="+mn-lt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1952557" y="8068984"/>
            <a:ext cx="6299567" cy="2162230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106026" y="8235083"/>
            <a:ext cx="6133591" cy="233910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sz="800" b="1" err="1">
                <a:latin typeface="Calibri"/>
                <a:ea typeface="Calibri" charset="0"/>
                <a:cs typeface="Calibri"/>
              </a:rPr>
              <a:t>Referências</a:t>
            </a:r>
            <a:r>
              <a:rPr lang="en-US" sz="800" b="1">
                <a:latin typeface="Calibri"/>
                <a:ea typeface="Calibri" charset="0"/>
                <a:cs typeface="Calibri"/>
              </a:rPr>
              <a:t>: </a:t>
            </a:r>
            <a:r>
              <a:rPr lang="en-US" sz="800">
                <a:latin typeface="Calibri"/>
                <a:ea typeface="Calibri" charset="0"/>
                <a:cs typeface="Calibri"/>
              </a:rPr>
              <a:t> </a:t>
            </a:r>
            <a:r>
              <a:rPr lang="en-US" sz="800" b="1">
                <a:ea typeface="+mn-lt"/>
                <a:cs typeface="+mn-lt"/>
              </a:rPr>
              <a:t>1</a:t>
            </a:r>
            <a:r>
              <a:rPr lang="pt-BR" sz="800">
                <a:ea typeface="+mn-lt"/>
                <a:cs typeface="+mn-lt"/>
              </a:rPr>
              <a:t>. Woo S, </a:t>
            </a:r>
            <a:r>
              <a:rPr lang="pt-BR" sz="800" err="1">
                <a:ea typeface="+mn-lt"/>
                <a:cs typeface="+mn-lt"/>
              </a:rPr>
              <a:t>Ghafoor</a:t>
            </a:r>
            <a:r>
              <a:rPr lang="pt-BR" sz="800">
                <a:ea typeface="+mn-lt"/>
                <a:cs typeface="+mn-lt"/>
              </a:rPr>
              <a:t> S, Vargas HA. </a:t>
            </a:r>
            <a:r>
              <a:rPr lang="pt-BR" sz="800" err="1">
                <a:ea typeface="+mn-lt"/>
                <a:cs typeface="+mn-lt"/>
              </a:rPr>
              <a:t>Contribution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of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Radiology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to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Staging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of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Prostate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Cancer</a:t>
            </a:r>
            <a:r>
              <a:rPr lang="pt-BR" sz="800">
                <a:ea typeface="+mn-lt"/>
                <a:cs typeface="+mn-lt"/>
              </a:rPr>
              <a:t>. </a:t>
            </a:r>
            <a:r>
              <a:rPr lang="pt-BR" sz="800" err="1">
                <a:ea typeface="+mn-lt"/>
                <a:cs typeface="+mn-lt"/>
              </a:rPr>
              <a:t>Seminars</a:t>
            </a:r>
            <a:r>
              <a:rPr lang="pt-BR" sz="800">
                <a:ea typeface="+mn-lt"/>
                <a:cs typeface="+mn-lt"/>
              </a:rPr>
              <a:t> in nuclear medicine. WB Saunders, p. 294-301, 2019.</a:t>
            </a:r>
            <a:endParaRPr lang="en-US" sz="800">
              <a:ea typeface="+mn-lt"/>
              <a:cs typeface="+mn-lt"/>
            </a:endParaRPr>
          </a:p>
          <a:p>
            <a:pPr algn="just"/>
            <a:r>
              <a:rPr lang="pt-BR" sz="800" b="1">
                <a:ea typeface="+mn-lt"/>
                <a:cs typeface="+mn-lt"/>
              </a:rPr>
              <a:t>2</a:t>
            </a:r>
            <a:r>
              <a:rPr lang="pt-BR" sz="800">
                <a:ea typeface="+mn-lt"/>
                <a:cs typeface="+mn-lt"/>
              </a:rPr>
              <a:t>. </a:t>
            </a:r>
            <a:r>
              <a:rPr lang="pt-BR" sz="800" err="1">
                <a:ea typeface="+mn-lt"/>
                <a:cs typeface="+mn-lt"/>
              </a:rPr>
              <a:t>Hadavand</a:t>
            </a:r>
            <a:r>
              <a:rPr lang="pt-BR" sz="800">
                <a:ea typeface="+mn-lt"/>
                <a:cs typeface="+mn-lt"/>
              </a:rPr>
              <a:t> MA, et al. Role </a:t>
            </a:r>
            <a:r>
              <a:rPr lang="pt-BR" sz="800" err="1">
                <a:ea typeface="+mn-lt"/>
                <a:cs typeface="+mn-lt"/>
              </a:rPr>
              <a:t>of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metabolic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imaging</a:t>
            </a:r>
            <a:r>
              <a:rPr lang="pt-BR" sz="800">
                <a:ea typeface="+mn-lt"/>
                <a:cs typeface="+mn-lt"/>
              </a:rPr>
              <a:t> in </a:t>
            </a:r>
            <a:r>
              <a:rPr lang="pt-BR" sz="800" err="1">
                <a:ea typeface="+mn-lt"/>
                <a:cs typeface="+mn-lt"/>
              </a:rPr>
              <a:t>diagnosis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of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primary</a:t>
            </a:r>
            <a:r>
              <a:rPr lang="pt-BR" sz="800">
                <a:ea typeface="+mn-lt"/>
                <a:cs typeface="+mn-lt"/>
              </a:rPr>
              <a:t>, </a:t>
            </a:r>
            <a:r>
              <a:rPr lang="pt-BR" sz="800" err="1">
                <a:ea typeface="+mn-lt"/>
                <a:cs typeface="+mn-lt"/>
              </a:rPr>
              <a:t>metastatic</a:t>
            </a:r>
            <a:r>
              <a:rPr lang="pt-BR" sz="800">
                <a:ea typeface="+mn-lt"/>
                <a:cs typeface="+mn-lt"/>
              </a:rPr>
              <a:t>, </a:t>
            </a:r>
            <a:r>
              <a:rPr lang="pt-BR" sz="800" err="1">
                <a:ea typeface="+mn-lt"/>
                <a:cs typeface="+mn-lt"/>
              </a:rPr>
              <a:t>and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recurrent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prostate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cancer</a:t>
            </a:r>
            <a:r>
              <a:rPr lang="pt-BR" sz="800">
                <a:ea typeface="+mn-lt"/>
                <a:cs typeface="+mn-lt"/>
              </a:rPr>
              <a:t>. </a:t>
            </a:r>
            <a:r>
              <a:rPr lang="pt-BR" sz="800" err="1">
                <a:ea typeface="+mn-lt"/>
                <a:cs typeface="+mn-lt"/>
              </a:rPr>
              <a:t>Current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opinion</a:t>
            </a:r>
            <a:r>
              <a:rPr lang="pt-BR" sz="800">
                <a:ea typeface="+mn-lt"/>
                <a:cs typeface="+mn-lt"/>
              </a:rPr>
              <a:t> in </a:t>
            </a:r>
            <a:r>
              <a:rPr lang="pt-BR" sz="800" err="1">
                <a:ea typeface="+mn-lt"/>
                <a:cs typeface="+mn-lt"/>
              </a:rPr>
              <a:t>oncology</a:t>
            </a:r>
            <a:r>
              <a:rPr lang="pt-BR" sz="800">
                <a:ea typeface="+mn-lt"/>
                <a:cs typeface="+mn-lt"/>
              </a:rPr>
              <a:t>, v. 32, n. 3, p. 223, 2020. </a:t>
            </a:r>
          </a:p>
          <a:p>
            <a:pPr algn="just"/>
            <a:r>
              <a:rPr lang="pt-BR" sz="800" b="1">
                <a:ea typeface="+mn-lt"/>
                <a:cs typeface="+mn-lt"/>
              </a:rPr>
              <a:t>3.</a:t>
            </a:r>
            <a:r>
              <a:rPr lang="pt-BR" sz="800">
                <a:ea typeface="+mn-lt"/>
                <a:cs typeface="+mn-lt"/>
              </a:rPr>
              <a:t>Maurer T, et al. </a:t>
            </a:r>
            <a:r>
              <a:rPr lang="pt-BR" sz="800" err="1">
                <a:ea typeface="+mn-lt"/>
                <a:cs typeface="+mn-lt"/>
              </a:rPr>
              <a:t>Current</a:t>
            </a:r>
            <a:r>
              <a:rPr lang="pt-BR" sz="800">
                <a:ea typeface="+mn-lt"/>
                <a:cs typeface="+mn-lt"/>
              </a:rPr>
              <a:t> use </a:t>
            </a:r>
            <a:r>
              <a:rPr lang="pt-BR" sz="800" err="1">
                <a:ea typeface="+mn-lt"/>
                <a:cs typeface="+mn-lt"/>
              </a:rPr>
              <a:t>of</a:t>
            </a:r>
            <a:r>
              <a:rPr lang="pt-BR" sz="800">
                <a:ea typeface="+mn-lt"/>
                <a:cs typeface="+mn-lt"/>
              </a:rPr>
              <a:t> PSMA-PET in </a:t>
            </a:r>
            <a:r>
              <a:rPr lang="pt-BR" sz="800" err="1">
                <a:ea typeface="+mn-lt"/>
                <a:cs typeface="+mn-lt"/>
              </a:rPr>
              <a:t>prostate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cancer</a:t>
            </a:r>
            <a:r>
              <a:rPr lang="pt-BR" sz="800">
                <a:ea typeface="+mn-lt"/>
                <a:cs typeface="+mn-lt"/>
              </a:rPr>
              <a:t> management. </a:t>
            </a:r>
            <a:r>
              <a:rPr lang="pt-BR" sz="800" err="1">
                <a:ea typeface="+mn-lt"/>
                <a:cs typeface="+mn-lt"/>
              </a:rPr>
              <a:t>Nature</a:t>
            </a:r>
            <a:r>
              <a:rPr lang="pt-BR" sz="800">
                <a:ea typeface="+mn-lt"/>
                <a:cs typeface="+mn-lt"/>
              </a:rPr>
              <a:t> Reviews </a:t>
            </a:r>
            <a:r>
              <a:rPr lang="pt-BR" sz="800" err="1">
                <a:ea typeface="+mn-lt"/>
                <a:cs typeface="+mn-lt"/>
              </a:rPr>
              <a:t>Urology</a:t>
            </a:r>
            <a:r>
              <a:rPr lang="pt-BR" sz="800">
                <a:ea typeface="+mn-lt"/>
                <a:cs typeface="+mn-lt"/>
              </a:rPr>
              <a:t>, v. 13, n. 4, p. 226-235, 2016. </a:t>
            </a:r>
            <a:endParaRPr lang="pt-BR">
              <a:ea typeface="+mn-lt"/>
              <a:cs typeface="+mn-lt"/>
            </a:endParaRPr>
          </a:p>
          <a:p>
            <a:pPr algn="just"/>
            <a:r>
              <a:rPr lang="pt-BR" sz="800" b="1">
                <a:ea typeface="+mn-lt"/>
                <a:cs typeface="+mn-lt"/>
              </a:rPr>
              <a:t>4.</a:t>
            </a:r>
            <a:r>
              <a:rPr lang="pt-BR" sz="800">
                <a:ea typeface="+mn-lt"/>
                <a:cs typeface="+mn-lt"/>
              </a:rPr>
              <a:t>Garzón JRG, et al. </a:t>
            </a:r>
            <a:r>
              <a:rPr lang="pt-BR" sz="800" err="1">
                <a:ea typeface="+mn-lt"/>
                <a:cs typeface="+mn-lt"/>
              </a:rPr>
              <a:t>Oncology</a:t>
            </a:r>
            <a:r>
              <a:rPr lang="pt-BR" sz="800">
                <a:ea typeface="+mn-lt"/>
                <a:cs typeface="+mn-lt"/>
              </a:rPr>
              <a:t> Task Force </a:t>
            </a:r>
            <a:r>
              <a:rPr lang="pt-BR" sz="800" err="1">
                <a:ea typeface="+mn-lt"/>
                <a:cs typeface="+mn-lt"/>
              </a:rPr>
              <a:t>of</a:t>
            </a:r>
            <a:r>
              <a:rPr lang="pt-BR" sz="800">
                <a:ea typeface="+mn-lt"/>
                <a:cs typeface="+mn-lt"/>
              </a:rPr>
              <a:t> Spanish Society </a:t>
            </a:r>
            <a:r>
              <a:rPr lang="pt-BR" sz="800" err="1">
                <a:ea typeface="+mn-lt"/>
                <a:cs typeface="+mn-lt"/>
              </a:rPr>
              <a:t>of</a:t>
            </a:r>
            <a:r>
              <a:rPr lang="pt-BR" sz="800">
                <a:ea typeface="+mn-lt"/>
                <a:cs typeface="+mn-lt"/>
              </a:rPr>
              <a:t> Nuclear Medicine </a:t>
            </a:r>
            <a:r>
              <a:rPr lang="pt-BR" sz="800" err="1">
                <a:ea typeface="+mn-lt"/>
                <a:cs typeface="+mn-lt"/>
              </a:rPr>
              <a:t>and</a:t>
            </a:r>
            <a:r>
              <a:rPr lang="pt-BR" sz="800">
                <a:ea typeface="+mn-lt"/>
                <a:cs typeface="+mn-lt"/>
              </a:rPr>
              <a:t> Molecular Imaging. 68Ga-PSMA PET/CT in </a:t>
            </a:r>
            <a:r>
              <a:rPr lang="pt-BR" sz="800" err="1">
                <a:ea typeface="+mn-lt"/>
                <a:cs typeface="+mn-lt"/>
              </a:rPr>
              <a:t>prostate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cancer</a:t>
            </a:r>
            <a:r>
              <a:rPr lang="pt-BR" sz="800">
                <a:ea typeface="+mn-lt"/>
                <a:cs typeface="+mn-lt"/>
              </a:rPr>
              <a:t>. American </a:t>
            </a:r>
            <a:r>
              <a:rPr lang="pt-BR" sz="800" err="1">
                <a:ea typeface="+mn-lt"/>
                <a:cs typeface="+mn-lt"/>
              </a:rPr>
              <a:t>Journal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of</a:t>
            </a:r>
            <a:r>
              <a:rPr lang="pt-BR" sz="800">
                <a:ea typeface="+mn-lt"/>
                <a:cs typeface="+mn-lt"/>
              </a:rPr>
              <a:t> Nuclear Medicine </a:t>
            </a:r>
            <a:r>
              <a:rPr lang="pt-BR" sz="800" err="1">
                <a:ea typeface="+mn-lt"/>
                <a:cs typeface="+mn-lt"/>
              </a:rPr>
              <a:t>and</a:t>
            </a:r>
            <a:r>
              <a:rPr lang="pt-BR" sz="800">
                <a:ea typeface="+mn-lt"/>
                <a:cs typeface="+mn-lt"/>
              </a:rPr>
              <a:t> Molecular Imaging, v. 10, n. 2, p. 106, 2020.</a:t>
            </a:r>
            <a:endParaRPr lang="pt-BR">
              <a:ea typeface="+mn-lt"/>
              <a:cs typeface="+mn-lt"/>
            </a:endParaRPr>
          </a:p>
          <a:p>
            <a:pPr algn="just"/>
            <a:r>
              <a:rPr lang="pt-BR" sz="800">
                <a:ea typeface="+mn-lt"/>
                <a:cs typeface="+mn-lt"/>
              </a:rPr>
              <a:t> </a:t>
            </a:r>
            <a:r>
              <a:rPr lang="pt-BR" sz="800" b="1">
                <a:ea typeface="+mn-lt"/>
                <a:cs typeface="+mn-lt"/>
              </a:rPr>
              <a:t>5</a:t>
            </a:r>
            <a:r>
              <a:rPr lang="pt-BR" sz="800">
                <a:ea typeface="+mn-lt"/>
                <a:cs typeface="+mn-lt"/>
              </a:rPr>
              <a:t>.Sartor AO, Morris MJ, Krause BJ. VISION: </a:t>
            </a:r>
            <a:r>
              <a:rPr lang="pt-BR" sz="800" err="1">
                <a:ea typeface="+mn-lt"/>
                <a:cs typeface="+mn-lt"/>
              </a:rPr>
              <a:t>An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international</a:t>
            </a:r>
            <a:r>
              <a:rPr lang="pt-BR" sz="800">
                <a:ea typeface="+mn-lt"/>
                <a:cs typeface="+mn-lt"/>
              </a:rPr>
              <a:t>, </a:t>
            </a:r>
            <a:r>
              <a:rPr lang="pt-BR" sz="800" err="1">
                <a:ea typeface="+mn-lt"/>
                <a:cs typeface="+mn-lt"/>
              </a:rPr>
              <a:t>prospective</a:t>
            </a:r>
            <a:r>
              <a:rPr lang="pt-BR" sz="800">
                <a:ea typeface="+mn-lt"/>
                <a:cs typeface="+mn-lt"/>
              </a:rPr>
              <a:t>, open-</a:t>
            </a:r>
            <a:r>
              <a:rPr lang="pt-BR" sz="800" err="1">
                <a:ea typeface="+mn-lt"/>
                <a:cs typeface="+mn-lt"/>
              </a:rPr>
              <a:t>label</a:t>
            </a:r>
            <a:r>
              <a:rPr lang="pt-BR" sz="800">
                <a:ea typeface="+mn-lt"/>
                <a:cs typeface="+mn-lt"/>
              </a:rPr>
              <a:t>, </a:t>
            </a:r>
            <a:r>
              <a:rPr lang="pt-BR" sz="800" err="1">
                <a:ea typeface="+mn-lt"/>
                <a:cs typeface="+mn-lt"/>
              </a:rPr>
              <a:t>multicenter</a:t>
            </a:r>
            <a:r>
              <a:rPr lang="pt-BR" sz="800">
                <a:ea typeface="+mn-lt"/>
                <a:cs typeface="+mn-lt"/>
              </a:rPr>
              <a:t>, </a:t>
            </a:r>
            <a:r>
              <a:rPr lang="pt-BR" sz="800" err="1">
                <a:ea typeface="+mn-lt"/>
                <a:cs typeface="+mn-lt"/>
              </a:rPr>
              <a:t>randomized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phase</a:t>
            </a:r>
            <a:r>
              <a:rPr lang="pt-BR" sz="800">
                <a:ea typeface="+mn-lt"/>
                <a:cs typeface="+mn-lt"/>
              </a:rPr>
              <a:t> 3 </a:t>
            </a:r>
            <a:r>
              <a:rPr lang="pt-BR" sz="800" err="1">
                <a:ea typeface="+mn-lt"/>
                <a:cs typeface="+mn-lt"/>
              </a:rPr>
              <a:t>study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of</a:t>
            </a:r>
            <a:r>
              <a:rPr lang="pt-BR" sz="800">
                <a:ea typeface="+mn-lt"/>
                <a:cs typeface="+mn-lt"/>
              </a:rPr>
              <a:t> 177Lu-PSMA-617 in </a:t>
            </a:r>
            <a:r>
              <a:rPr lang="pt-BR" sz="800" err="1">
                <a:ea typeface="+mn-lt"/>
                <a:cs typeface="+mn-lt"/>
              </a:rPr>
              <a:t>the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treatment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of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patients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with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progressive</a:t>
            </a:r>
            <a:r>
              <a:rPr lang="pt-BR" sz="800">
                <a:ea typeface="+mn-lt"/>
                <a:cs typeface="+mn-lt"/>
              </a:rPr>
              <a:t> PSMA-positive </a:t>
            </a:r>
            <a:r>
              <a:rPr lang="pt-BR" sz="800" err="1">
                <a:ea typeface="+mn-lt"/>
                <a:cs typeface="+mn-lt"/>
              </a:rPr>
              <a:t>metastatic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castration-resistant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prostate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cancer</a:t>
            </a:r>
            <a:r>
              <a:rPr lang="pt-BR" sz="800">
                <a:ea typeface="+mn-lt"/>
                <a:cs typeface="+mn-lt"/>
              </a:rPr>
              <a:t> (</a:t>
            </a:r>
            <a:r>
              <a:rPr lang="pt-BR" sz="800" err="1">
                <a:ea typeface="+mn-lt"/>
                <a:cs typeface="+mn-lt"/>
              </a:rPr>
              <a:t>mCRPC</a:t>
            </a:r>
            <a:r>
              <a:rPr lang="pt-BR" sz="800">
                <a:ea typeface="+mn-lt"/>
                <a:cs typeface="+mn-lt"/>
              </a:rPr>
              <a:t>). </a:t>
            </a:r>
            <a:r>
              <a:rPr lang="pt-BR" sz="800" err="1">
                <a:ea typeface="+mn-lt"/>
                <a:cs typeface="+mn-lt"/>
              </a:rPr>
              <a:t>Journal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of</a:t>
            </a:r>
            <a:r>
              <a:rPr lang="pt-BR" sz="800">
                <a:ea typeface="+mn-lt"/>
                <a:cs typeface="+mn-lt"/>
              </a:rPr>
              <a:t> Clinical </a:t>
            </a:r>
            <a:r>
              <a:rPr lang="pt-BR" sz="800" err="1">
                <a:ea typeface="+mn-lt"/>
                <a:cs typeface="+mn-lt"/>
              </a:rPr>
              <a:t>Oncology</a:t>
            </a:r>
            <a:r>
              <a:rPr lang="pt-BR" sz="800">
                <a:ea typeface="+mn-lt"/>
                <a:cs typeface="+mn-lt"/>
              </a:rPr>
              <a:t>, 2019.</a:t>
            </a:r>
            <a:endParaRPr lang="pt-BR">
              <a:ea typeface="+mn-lt"/>
              <a:cs typeface="+mn-lt"/>
            </a:endParaRPr>
          </a:p>
          <a:p>
            <a:pPr algn="just"/>
            <a:r>
              <a:rPr lang="pt-BR" sz="800">
                <a:ea typeface="+mn-lt"/>
                <a:cs typeface="+mn-lt"/>
              </a:rPr>
              <a:t> </a:t>
            </a:r>
            <a:r>
              <a:rPr lang="pt-BR" sz="800" b="1">
                <a:ea typeface="+mn-lt"/>
                <a:cs typeface="+mn-lt"/>
              </a:rPr>
              <a:t>6.</a:t>
            </a:r>
            <a:r>
              <a:rPr lang="pt-BR" sz="800">
                <a:ea typeface="+mn-lt"/>
                <a:cs typeface="+mn-lt"/>
              </a:rPr>
              <a:t>Sartor AO, Morris MJ, Krause BJ. VISION: </a:t>
            </a:r>
            <a:r>
              <a:rPr lang="pt-BR" sz="800" err="1">
                <a:ea typeface="+mn-lt"/>
                <a:cs typeface="+mn-lt"/>
              </a:rPr>
              <a:t>An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international</a:t>
            </a:r>
            <a:r>
              <a:rPr lang="pt-BR" sz="800">
                <a:ea typeface="+mn-lt"/>
                <a:cs typeface="+mn-lt"/>
              </a:rPr>
              <a:t>, </a:t>
            </a:r>
            <a:r>
              <a:rPr lang="pt-BR" sz="800" err="1">
                <a:ea typeface="+mn-lt"/>
                <a:cs typeface="+mn-lt"/>
              </a:rPr>
              <a:t>prospective</a:t>
            </a:r>
            <a:r>
              <a:rPr lang="pt-BR" sz="800">
                <a:ea typeface="+mn-lt"/>
                <a:cs typeface="+mn-lt"/>
              </a:rPr>
              <a:t>, open-</a:t>
            </a:r>
            <a:r>
              <a:rPr lang="pt-BR" sz="800" err="1">
                <a:ea typeface="+mn-lt"/>
                <a:cs typeface="+mn-lt"/>
              </a:rPr>
              <a:t>label</a:t>
            </a:r>
            <a:r>
              <a:rPr lang="pt-BR" sz="800">
                <a:ea typeface="+mn-lt"/>
                <a:cs typeface="+mn-lt"/>
              </a:rPr>
              <a:t>, </a:t>
            </a:r>
            <a:r>
              <a:rPr lang="pt-BR" sz="800" err="1">
                <a:ea typeface="+mn-lt"/>
                <a:cs typeface="+mn-lt"/>
              </a:rPr>
              <a:t>multicenter</a:t>
            </a:r>
            <a:r>
              <a:rPr lang="pt-BR" sz="800">
                <a:ea typeface="+mn-lt"/>
                <a:cs typeface="+mn-lt"/>
              </a:rPr>
              <a:t>, </a:t>
            </a:r>
            <a:r>
              <a:rPr lang="pt-BR" sz="800" err="1">
                <a:ea typeface="+mn-lt"/>
                <a:cs typeface="+mn-lt"/>
              </a:rPr>
              <a:t>randomized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phase</a:t>
            </a:r>
            <a:r>
              <a:rPr lang="pt-BR" sz="800">
                <a:ea typeface="+mn-lt"/>
                <a:cs typeface="+mn-lt"/>
              </a:rPr>
              <a:t> 3 </a:t>
            </a:r>
            <a:r>
              <a:rPr lang="pt-BR" sz="800" err="1">
                <a:ea typeface="+mn-lt"/>
                <a:cs typeface="+mn-lt"/>
              </a:rPr>
              <a:t>study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of</a:t>
            </a:r>
            <a:r>
              <a:rPr lang="pt-BR" sz="800">
                <a:ea typeface="+mn-lt"/>
                <a:cs typeface="+mn-lt"/>
              </a:rPr>
              <a:t> 177Lu-PSMA-617 in </a:t>
            </a:r>
            <a:r>
              <a:rPr lang="pt-BR" sz="800" err="1">
                <a:ea typeface="+mn-lt"/>
                <a:cs typeface="+mn-lt"/>
              </a:rPr>
              <a:t>the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treatment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of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patients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with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progressive</a:t>
            </a:r>
            <a:r>
              <a:rPr lang="pt-BR" sz="800">
                <a:ea typeface="+mn-lt"/>
                <a:cs typeface="+mn-lt"/>
              </a:rPr>
              <a:t> PSMA-positive </a:t>
            </a:r>
            <a:r>
              <a:rPr lang="pt-BR" sz="800" err="1">
                <a:ea typeface="+mn-lt"/>
                <a:cs typeface="+mn-lt"/>
              </a:rPr>
              <a:t>metastatic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castration-resistant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prostate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cancer</a:t>
            </a:r>
            <a:r>
              <a:rPr lang="pt-BR" sz="800">
                <a:ea typeface="+mn-lt"/>
                <a:cs typeface="+mn-lt"/>
              </a:rPr>
              <a:t> (</a:t>
            </a:r>
            <a:r>
              <a:rPr lang="pt-BR" sz="800" err="1">
                <a:ea typeface="+mn-lt"/>
                <a:cs typeface="+mn-lt"/>
              </a:rPr>
              <a:t>mCRPC</a:t>
            </a:r>
            <a:r>
              <a:rPr lang="pt-BR" sz="800">
                <a:ea typeface="+mn-lt"/>
                <a:cs typeface="+mn-lt"/>
              </a:rPr>
              <a:t>). </a:t>
            </a:r>
            <a:r>
              <a:rPr lang="pt-BR" sz="800" err="1">
                <a:ea typeface="+mn-lt"/>
                <a:cs typeface="+mn-lt"/>
              </a:rPr>
              <a:t>Journal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of</a:t>
            </a:r>
            <a:r>
              <a:rPr lang="pt-BR" sz="800">
                <a:ea typeface="+mn-lt"/>
                <a:cs typeface="+mn-lt"/>
              </a:rPr>
              <a:t> Clinical </a:t>
            </a:r>
            <a:r>
              <a:rPr lang="pt-BR" sz="800" err="1">
                <a:ea typeface="+mn-lt"/>
                <a:cs typeface="+mn-lt"/>
              </a:rPr>
              <a:t>Oncology</a:t>
            </a:r>
            <a:r>
              <a:rPr lang="pt-BR" sz="800">
                <a:ea typeface="+mn-lt"/>
                <a:cs typeface="+mn-lt"/>
              </a:rPr>
              <a:t>, 2019.</a:t>
            </a:r>
            <a:r>
              <a:rPr lang="pt-BR" sz="800" b="1">
                <a:ea typeface="+mn-lt"/>
                <a:cs typeface="+mn-lt"/>
              </a:rPr>
              <a:t> </a:t>
            </a:r>
            <a:endParaRPr lang="pt-BR">
              <a:ea typeface="+mn-lt"/>
              <a:cs typeface="+mn-lt"/>
            </a:endParaRPr>
          </a:p>
          <a:p>
            <a:pPr algn="just"/>
            <a:r>
              <a:rPr lang="pt-BR" sz="800" b="1">
                <a:ea typeface="+mn-lt"/>
                <a:cs typeface="+mn-lt"/>
              </a:rPr>
              <a:t>7.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Fendler</a:t>
            </a:r>
            <a:r>
              <a:rPr lang="pt-BR" sz="800">
                <a:ea typeface="+mn-lt"/>
                <a:cs typeface="+mn-lt"/>
              </a:rPr>
              <a:t> WP, et al. 177Lu-PSMA </a:t>
            </a:r>
            <a:r>
              <a:rPr lang="pt-BR" sz="800" err="1">
                <a:ea typeface="+mn-lt"/>
                <a:cs typeface="+mn-lt"/>
              </a:rPr>
              <a:t>Radioligand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Therapy</a:t>
            </a:r>
            <a:r>
              <a:rPr lang="pt-BR" sz="800">
                <a:ea typeface="+mn-lt"/>
                <a:cs typeface="+mn-lt"/>
              </a:rPr>
              <a:t> for </a:t>
            </a:r>
            <a:r>
              <a:rPr lang="pt-BR" sz="800" err="1">
                <a:ea typeface="+mn-lt"/>
                <a:cs typeface="+mn-lt"/>
              </a:rPr>
              <a:t>Prostate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Cancer</a:t>
            </a:r>
            <a:r>
              <a:rPr lang="pt-BR" sz="800">
                <a:ea typeface="+mn-lt"/>
                <a:cs typeface="+mn-lt"/>
              </a:rPr>
              <a:t>. </a:t>
            </a:r>
            <a:r>
              <a:rPr lang="pt-BR" sz="800" err="1">
                <a:ea typeface="+mn-lt"/>
                <a:cs typeface="+mn-lt"/>
              </a:rPr>
              <a:t>Journal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of</a:t>
            </a:r>
            <a:r>
              <a:rPr lang="pt-BR" sz="800">
                <a:ea typeface="+mn-lt"/>
                <a:cs typeface="+mn-lt"/>
              </a:rPr>
              <a:t> Nuclear Medicine, v. 58, n. 8, p. 1196-1200, 2017.</a:t>
            </a:r>
            <a:endParaRPr lang="pt-BR">
              <a:cs typeface="Calibri"/>
            </a:endParaRPr>
          </a:p>
          <a:p>
            <a:pPr algn="just"/>
            <a:r>
              <a:rPr lang="pt-BR" sz="800" b="1">
                <a:ea typeface="+mn-lt"/>
                <a:cs typeface="+mn-lt"/>
              </a:rPr>
              <a:t>8. </a:t>
            </a:r>
            <a:r>
              <a:rPr lang="pt-BR" sz="800" err="1">
                <a:ea typeface="+mn-lt"/>
                <a:cs typeface="+mn-lt"/>
              </a:rPr>
              <a:t>Emmett</a:t>
            </a:r>
            <a:r>
              <a:rPr lang="pt-BR" sz="800">
                <a:ea typeface="+mn-lt"/>
                <a:cs typeface="+mn-lt"/>
              </a:rPr>
              <a:t> L, et al. </a:t>
            </a:r>
            <a:r>
              <a:rPr lang="pt-BR" sz="800" err="1">
                <a:ea typeface="+mn-lt"/>
                <a:cs typeface="+mn-lt"/>
              </a:rPr>
              <a:t>Lutetium</a:t>
            </a:r>
            <a:r>
              <a:rPr lang="pt-BR" sz="800">
                <a:ea typeface="+mn-lt"/>
                <a:cs typeface="+mn-lt"/>
              </a:rPr>
              <a:t> 177 PSMA </a:t>
            </a:r>
            <a:r>
              <a:rPr lang="pt-BR" sz="800" err="1">
                <a:ea typeface="+mn-lt"/>
                <a:cs typeface="+mn-lt"/>
              </a:rPr>
              <a:t>radionuclide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therapy</a:t>
            </a:r>
            <a:r>
              <a:rPr lang="pt-BR" sz="800">
                <a:ea typeface="+mn-lt"/>
                <a:cs typeface="+mn-lt"/>
              </a:rPr>
              <a:t> for </a:t>
            </a:r>
            <a:r>
              <a:rPr lang="pt-BR" sz="800" err="1">
                <a:ea typeface="+mn-lt"/>
                <a:cs typeface="+mn-lt"/>
              </a:rPr>
              <a:t>men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with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prostate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cancer</a:t>
            </a:r>
            <a:r>
              <a:rPr lang="pt-BR" sz="800">
                <a:ea typeface="+mn-lt"/>
                <a:cs typeface="+mn-lt"/>
              </a:rPr>
              <a:t>: a review </a:t>
            </a:r>
            <a:r>
              <a:rPr lang="pt-BR" sz="800" err="1">
                <a:ea typeface="+mn-lt"/>
                <a:cs typeface="+mn-lt"/>
              </a:rPr>
              <a:t>of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the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current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literature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and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discussion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of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practical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aspects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of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therapy</a:t>
            </a:r>
            <a:r>
              <a:rPr lang="pt-BR" sz="800">
                <a:ea typeface="+mn-lt"/>
                <a:cs typeface="+mn-lt"/>
              </a:rPr>
              <a:t>. </a:t>
            </a:r>
            <a:r>
              <a:rPr lang="pt-BR" sz="800" err="1">
                <a:ea typeface="+mn-lt"/>
                <a:cs typeface="+mn-lt"/>
              </a:rPr>
              <a:t>Journal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of</a:t>
            </a:r>
            <a:r>
              <a:rPr lang="pt-BR" sz="800">
                <a:ea typeface="+mn-lt"/>
                <a:cs typeface="+mn-lt"/>
              </a:rPr>
              <a:t> medical </a:t>
            </a:r>
            <a:r>
              <a:rPr lang="pt-BR" sz="800" err="1">
                <a:ea typeface="+mn-lt"/>
                <a:cs typeface="+mn-lt"/>
              </a:rPr>
              <a:t>radiation</a:t>
            </a:r>
            <a:r>
              <a:rPr lang="pt-BR" sz="800">
                <a:ea typeface="+mn-lt"/>
                <a:cs typeface="+mn-lt"/>
              </a:rPr>
              <a:t> </a:t>
            </a:r>
            <a:r>
              <a:rPr lang="pt-BR" sz="800" err="1">
                <a:ea typeface="+mn-lt"/>
                <a:cs typeface="+mn-lt"/>
              </a:rPr>
              <a:t>sciences</a:t>
            </a:r>
            <a:r>
              <a:rPr lang="pt-BR" sz="800">
                <a:ea typeface="+mn-lt"/>
                <a:cs typeface="+mn-lt"/>
              </a:rPr>
              <a:t>, v. 64, n. 1, p. 52-60, 2017.</a:t>
            </a:r>
          </a:p>
          <a:p>
            <a:pPr algn="just"/>
            <a:endParaRPr lang="pt-BR" sz="800">
              <a:ea typeface="+mn-lt"/>
              <a:cs typeface="+mn-lt"/>
            </a:endParaRPr>
          </a:p>
          <a:p>
            <a:pPr algn="just"/>
            <a:endParaRPr lang="en-US" sz="1000" b="1">
              <a:latin typeface="Calibri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sp>
        <p:nvSpPr>
          <p:cNvPr id="50" name="Retângulo 49"/>
          <p:cNvSpPr/>
          <p:nvPr/>
        </p:nvSpPr>
        <p:spPr>
          <a:xfrm>
            <a:off x="1270662" y="6272736"/>
            <a:ext cx="416191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pt-BR" sz="1200">
                <a:ea typeface="+mn-lt"/>
                <a:cs typeface="+mn-lt"/>
              </a:rPr>
              <a:t>Figura 1. </a:t>
            </a:r>
            <a:r>
              <a:rPr lang="pt-BR" sz="1200" err="1">
                <a:ea typeface="+mn-lt"/>
                <a:cs typeface="+mn-lt"/>
              </a:rPr>
              <a:t>Biodistribuição</a:t>
            </a:r>
            <a:r>
              <a:rPr lang="pt-BR" sz="1200">
                <a:ea typeface="+mn-lt"/>
                <a:cs typeface="+mn-lt"/>
              </a:rPr>
              <a:t> normal do </a:t>
            </a:r>
            <a:r>
              <a:rPr lang="pt-BR" sz="1200" baseline="30000">
                <a:ea typeface="+mn-lt"/>
                <a:cs typeface="+mn-lt"/>
              </a:rPr>
              <a:t>18</a:t>
            </a:r>
            <a:r>
              <a:rPr lang="pt-BR" sz="1200">
                <a:ea typeface="+mn-lt"/>
                <a:cs typeface="+mn-lt"/>
              </a:rPr>
              <a:t>F-PSMA, em projeção de máxima intensidade (MIP).</a:t>
            </a:r>
            <a:endParaRPr lang="pt-BR" sz="1200"/>
          </a:p>
        </p:txBody>
      </p:sp>
      <p:sp>
        <p:nvSpPr>
          <p:cNvPr id="35" name="Retângulo 34"/>
          <p:cNvSpPr/>
          <p:nvPr/>
        </p:nvSpPr>
        <p:spPr>
          <a:xfrm>
            <a:off x="6332989" y="6664395"/>
            <a:ext cx="5462993" cy="86177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pt-BR" sz="5000" b="1">
              <a:cs typeface="Calibri"/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12229317" y="4168661"/>
            <a:ext cx="5462993" cy="86177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pt-BR" sz="5000" b="1">
              <a:cs typeface="Calibri"/>
            </a:endParaRP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m 3" descr="Uma imagem contendo pássaro, pendurado, quarto, gato&#10;&#10;Descrição gerada automaticamente">
            <a:extLst>
              <a:ext uri="{FF2B5EF4-FFF2-40B4-BE49-F238E27FC236}">
                <a16:creationId xmlns:a16="http://schemas.microsoft.com/office/drawing/2014/main" id="{7E78AEBA-A7B2-3B0F-3E8C-74FE4D9E17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7919" y="3448119"/>
            <a:ext cx="2112053" cy="2824613"/>
          </a:xfrm>
          <a:prstGeom prst="rect">
            <a:avLst/>
          </a:prstGeom>
        </p:spPr>
      </p:pic>
      <p:pic>
        <p:nvPicPr>
          <p:cNvPr id="2" name="Imagem 3" descr="Diagrama&#10;&#10;Descrição gerada automaticamente">
            <a:extLst>
              <a:ext uri="{FF2B5EF4-FFF2-40B4-BE49-F238E27FC236}">
                <a16:creationId xmlns:a16="http://schemas.microsoft.com/office/drawing/2014/main" id="{A883230F-5221-679B-C011-E5FCCB5CF1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3342" y="6078217"/>
            <a:ext cx="4846384" cy="1997275"/>
          </a:xfrm>
          <a:prstGeom prst="rect">
            <a:avLst/>
          </a:prstGeom>
        </p:spPr>
      </p:pic>
      <p:pic>
        <p:nvPicPr>
          <p:cNvPr id="9" name="Imagem 9" descr="Tabela&#10;&#10;Descrição gerada automaticamente">
            <a:extLst>
              <a:ext uri="{FF2B5EF4-FFF2-40B4-BE49-F238E27FC236}">
                <a16:creationId xmlns:a16="http://schemas.microsoft.com/office/drawing/2014/main" id="{0D1311F2-6EE9-CC87-0149-298A4E8FB3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81882" y="3330519"/>
            <a:ext cx="3569628" cy="2098548"/>
          </a:xfrm>
          <a:prstGeom prst="rect">
            <a:avLst/>
          </a:prstGeom>
        </p:spPr>
      </p:pic>
      <p:pic>
        <p:nvPicPr>
          <p:cNvPr id="10" name="Imagem 10" descr="Diagrama&#10;&#10;Descrição gerada automaticamente">
            <a:extLst>
              <a:ext uri="{FF2B5EF4-FFF2-40B4-BE49-F238E27FC236}">
                <a16:creationId xmlns:a16="http://schemas.microsoft.com/office/drawing/2014/main" id="{AA696A9B-05A2-D5BD-1AF6-3712327BE6B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80194" y="6802033"/>
            <a:ext cx="3350755" cy="2276305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2B9BCCC8-7D3B-3F75-41F8-28124C8BC816}"/>
              </a:ext>
            </a:extLst>
          </p:cNvPr>
          <p:cNvSpPr txBox="1"/>
          <p:nvPr/>
        </p:nvSpPr>
        <p:spPr>
          <a:xfrm>
            <a:off x="1981999" y="9071042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1200">
                <a:cs typeface="Calibri"/>
              </a:rPr>
              <a:t>Figura 2. Metástase hepática demonstrada em exame de PET-CT com PSMA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80C13C2E-82BA-5704-9BDC-9CD30B93ABE0}"/>
              </a:ext>
            </a:extLst>
          </p:cNvPr>
          <p:cNvSpPr txBox="1"/>
          <p:nvPr/>
        </p:nvSpPr>
        <p:spPr>
          <a:xfrm>
            <a:off x="8268450" y="7928042"/>
            <a:ext cx="27432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1200">
                <a:cs typeface="Calibri"/>
              </a:rPr>
              <a:t>População do Estudo.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EE9369B1-4FFD-8D2E-F42B-C01F7AB960BD}"/>
              </a:ext>
            </a:extLst>
          </p:cNvPr>
          <p:cNvSpPr txBox="1"/>
          <p:nvPr/>
        </p:nvSpPr>
        <p:spPr>
          <a:xfrm>
            <a:off x="13326940" y="5496842"/>
            <a:ext cx="337549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1200">
                <a:cs typeface="Calibri"/>
              </a:rPr>
              <a:t>Tabela 1. Caracterização do grupo positivo de acordo com o sítio de acometimento neoplásico.  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A592B529-8332-FAFA-2383-12BE946268B4}"/>
              </a:ext>
            </a:extLst>
          </p:cNvPr>
          <p:cNvSpPr txBox="1"/>
          <p:nvPr/>
        </p:nvSpPr>
        <p:spPr>
          <a:xfrm>
            <a:off x="12044545" y="5968259"/>
            <a:ext cx="6104963" cy="22390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sz="1250">
                <a:cs typeface="Calibri"/>
              </a:rPr>
              <a:t>Os dados descritos refletem a importância do exame de PET-CT com PSMA no estadiamento do câncer de próstata e o potencial impacto na terapêutica adotada, seja na abordagem inicial, suspeita de recidiva, avaliação de resposta, e ainda na indicação de terapias radioisotópicas, possibilitando a  identificação de lesões </a:t>
            </a:r>
            <a:r>
              <a:rPr lang="pt-BR" sz="1250" err="1">
                <a:cs typeface="Calibri"/>
              </a:rPr>
              <a:t>locorregionais</a:t>
            </a:r>
            <a:r>
              <a:rPr lang="pt-BR" sz="1250">
                <a:cs typeface="Calibri"/>
              </a:rPr>
              <a:t> (próstata, vesículas seminais, órgãos adjacentes e loja prostática naqueles submetidos a prostatectomia), linfonodos de aspecto morfológico alterado ou normal, metástases ósseas, por vezes intramedulares e sem componente apreciável à tomografia, nódulos pulmonares, muitas vezes inespecíficos nas imagens tomográficas, e ainda lesões pouco frequentes nesta patologia, como por exemplo fígado e adrenal.</a:t>
            </a:r>
            <a:endParaRPr lang="pt-BR" sz="1250">
              <a:ea typeface="+mn-lt"/>
              <a:cs typeface="+mn-lt"/>
            </a:endParaRPr>
          </a:p>
          <a:p>
            <a:pPr algn="l"/>
            <a:endParaRPr lang="pt-BR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Custom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revision>1</cp:revision>
  <dcterms:created xsi:type="dcterms:W3CDTF">2018-02-05T15:36:18Z</dcterms:created>
  <dcterms:modified xsi:type="dcterms:W3CDTF">2023-01-18T02:51:58Z</dcterms:modified>
</cp:coreProperties>
</file>