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10288575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g06sJ0dYbSGW5JFid7pPXBTtEa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AA2C812-AB5D-4A60-B595-34ABBD2EAA6B}">
  <a:tblStyle styleId="{2AA2C812-AB5D-4A60-B595-34ABBD2EAA6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Apresentação do carcinoma lobular invasivo da mama: correlação entre dados clínicos, de imagem e anatomopatológicos</a:t>
            </a:r>
            <a:r>
              <a:rPr b="1" i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b="1" sz="2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286000" y="1683804"/>
            <a:ext cx="13716000" cy="35819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2286000" y="5403891"/>
            <a:ext cx="13716000" cy="24840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5879993" y="-1883832"/>
            <a:ext cx="6528015" cy="157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0699474" y="2935649"/>
            <a:ext cx="8719103" cy="3943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2698474" y="-893401"/>
            <a:ext cx="8719103" cy="1160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247775" y="2565004"/>
            <a:ext cx="15773400" cy="42797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247775" y="6885258"/>
            <a:ext cx="15773400" cy="22506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1257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9258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259682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259683" y="2522134"/>
            <a:ext cx="7736681" cy="12360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259683" y="3758193"/>
            <a:ext cx="7736681" cy="5527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9258300" y="2522134"/>
            <a:ext cx="7774782" cy="12360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9258300" y="3758193"/>
            <a:ext cx="7774782" cy="5527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indent="-4953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indent="-4572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indent="-4191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indent="-4191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indent="-4191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indent="-4191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indent="-4191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indent="-4191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b="0" i="0" sz="4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pubmed.ncbi.nlm.nih.gov/33413533/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645964" y="7492751"/>
            <a:ext cx="5265900" cy="4839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6508746" y="2034740"/>
            <a:ext cx="5265900" cy="4839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634051" y="6005540"/>
            <a:ext cx="5265900" cy="4839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689500" y="2056265"/>
            <a:ext cx="5265862" cy="48387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0" y="938675"/>
            <a:ext cx="166551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APRESENTAÇÃO DO CARCINOMA LOBULAR INVASIVO DA MAMA: CORRELAÇÃO ENTRE DADOS CLÍNICOS, DE IMAGEM E ANATOMOPATOLÓGICOS</a:t>
            </a:r>
            <a:endParaRPr b="1"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2229055" y="1344162"/>
            <a:ext cx="4314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G. V.  Bitencourt, J.M. Ferreira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rgbClr val="38562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640080" y="2601689"/>
            <a:ext cx="5436300" cy="32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carcinoma lobular invasivo (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CLI) é um tipo de neoplasia maligna mamária, o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qual representa incidência de 5 a 15% dos carcinomas de mama invasivos. (CHAGAS et al. 2011) A imunohistoquímica habitualmente apresenta-se positivo para receptores de estrógeno e de progesterona, e negativo para fator de crescimento epidérmico humano 2 (HER2 ou ERBB2). Identifica-se também no CLI a disfunção da E-caderina pela mutação no gene CDH1 (FILHO 2021) e a expressão atípica de  P53, de forma que sua taxa de proliferação celular é menor quando comparada ao carcinoma ductal invasivo. (LOPEZ e BASSETT 2009)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Dentro do contexto da CLI, as células são pouco coesas, e crescem formando fileiras que infiltram o estroma difusamente. (FU et al. 2005; McCART REED et al. 2021)</a:t>
            </a:r>
            <a:r>
              <a:rPr lang="en-US" sz="120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Assim, a proliferação do CLI adquire conformação espessa e irregular, demonstrando uma morfologia pouco delimitada e espiculada, o que dificulta a sua captura em exames radiológicos. Além disso, este tipo de tumor tem maior chance de ser multicêntrico e de apresentação bilateral.  (LOPEZ e BASSETT 2009; OLIVEIRA et al. 2015)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640091" y="6016619"/>
            <a:ext cx="5436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604287" y="6651789"/>
            <a:ext cx="5436300" cy="7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objetivo deste trabalho é avaliar as diferentes apresentações do carcinoma lobular invasivo (CLI) na RM e relacioná-los aos dados clínicos, de imagem e anatomopatológicos.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640104" y="7503840"/>
            <a:ext cx="5436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MÉTODOS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40112" y="8115610"/>
            <a:ext cx="54363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Estudo retrospectivo, observacional, unicêntrico, desenvolvido no Departamento de Imagem do A.C.Camargo Cancer 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Center,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aprovado pelo  Comitê  de Ética e Pesquisa da instituição, no qual foi dispensado o termo de consentimento livre e esclarecido (TCLE).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população do estudo  foram pacientes com câncer de mama que realizaram ressonância 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magnética (RM)</a:t>
            </a: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das Mamas no Departamento de Imagem do A.C.Camargo Cancer Center antes do início do tratamento, no período de 2019 a 2021, de classificação BIRADS 4, 5 ou 6, com laudo anatomopatológico de biópsia percutânea ou cirúrgica confirmando o achado  da RM.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6471623" y="2045819"/>
            <a:ext cx="5436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471618" y="2721864"/>
            <a:ext cx="54363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De 700 casos de carcinomas mamários invasivos avaliados no período do estudo, 55 (7,9%) foram classificados como carcinoma lobular invasivo.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A idade ao diagnóstico em média foi de  56,5 anos, variando de 30 a 87 anos. A maioria das pacientes encontrava-se na peri ou pós menopausa ao diagnóstico (n=39, 73,6%) e não apresentava sintomas relacionados à mama (n=31; 58,5%).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Das pacientes que apresentavam-se com sintomas ao diagnóstico (41,5%), a queixa mais comum foi nódulo palpável em 18 pacientes (81,8%), seguido por retração da papila em 3 (13,6%) e dor em 2 (9,1%).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45720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Os principais dados anatomopatológicos estão descritos na Tabela abaixo: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2229050" y="6984873"/>
            <a:ext cx="51891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12273150" y="7826550"/>
            <a:ext cx="5602200" cy="2362500"/>
          </a:xfrm>
          <a:prstGeom prst="roundRect">
            <a:avLst>
              <a:gd fmla="val 16667" name="adj"/>
            </a:avLst>
          </a:prstGeom>
          <a:noFill/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2393550" y="7803150"/>
            <a:ext cx="5416200" cy="23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Referências:</a:t>
            </a: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90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Chagas CR, Menke CH, Vieira RJS, Boff RA. Tratado de Mastologia da Sociedade Brasileira de Mastologia. Revinter, 2011.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90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Filho GB. Bogliolo - Patologia. 10ª edição. Rio de Janeiro: Grupo GEN; 2021. Sistema Genital Feminino; P. 609-658.</a:t>
            </a:r>
            <a:endParaRPr sz="90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Lopez JK, Bassett LW. Invasive Lobular Carcinoma of the Breast: Spectrum of Mammographic, US and MR Imaging Findings.  RadioGraphics 2009; 29:165-176.</a:t>
            </a:r>
            <a:endParaRPr sz="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 KL, Fu YS, Lopez JK, Cardall SY, Bassett LW. The normal breast. In: Bassett LW, Jackson VP, Fu SK, Fu YS, eds.Diagnosis of diseases of the breast. 2nd ed. Philadelphia, Pa: Saunders, 2005; 396.. </a:t>
            </a:r>
            <a:endParaRPr sz="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McCart Reed AE, Kalinowski L, Simpson PT, Lakhani SR. Invasive lobular carcinoma of the breast: the increasing importance of this special subtype. Breast Cancer Res. 2021 Jan 7;23(1):6. doi: 10.1186/s13058-020-01384-6. PMID: 33413533; PMCID: PMC7792208. Disponível em: </a:t>
            </a:r>
            <a:r>
              <a:rPr lang="en-US" sz="9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https://pubmed.ncbi.nlm.nih.gov/33413533/</a:t>
            </a:r>
            <a:r>
              <a:rPr lang="en-US"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Acesso em 18 de março de 2022.</a:t>
            </a:r>
            <a:endParaRPr sz="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ts val="1100"/>
              <a:buNone/>
            </a:pPr>
            <a:r>
              <a:rPr lang="en-US"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Oliveira CA; Fernandes SS; Chaves R. Carcinoma Lobular Invasor Bilateral : relato de caso. Rev Bras Mastologia. 2015;25(1):30-3. Disponível em: https://www.mastology.org/wp-content/uploads/2015/07/MAS_v25n1_30-33.pdf. Acesso em: 12 de abril de 2022.</a:t>
            </a:r>
            <a:endParaRPr sz="9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Encontro de Ciência e Inovação 2023</a:t>
            </a:r>
            <a:endParaRPr b="1" sz="1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733807" y="9720222"/>
            <a:ext cx="5463000" cy="24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12532200" y="1955100"/>
            <a:ext cx="5189100" cy="24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 u="sng">
                <a:latin typeface="Times New Roman"/>
                <a:ea typeface="Times New Roman"/>
                <a:cs typeface="Times New Roman"/>
                <a:sym typeface="Times New Roman"/>
              </a:rPr>
              <a:t>MAMOGRAFIA: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SENSIBILIDADE: 67,3%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ACHADOS: distorção arquitetural (33,3%), assimetria (27,3%),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calcificação (21,2%) e nódulo (18,2%);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 u="sng">
                <a:latin typeface="Times New Roman"/>
                <a:ea typeface="Times New Roman"/>
                <a:cs typeface="Times New Roman"/>
                <a:sym typeface="Times New Roman"/>
              </a:rPr>
              <a:t>ULTRASSONOGRAFIA:</a:t>
            </a:r>
            <a:r>
              <a:rPr b="1" lang="en-US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SENSIBILIDADE: 85,4%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ACHADOS: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nódulo (87,8%), alterações não nodulares (12,2%);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 u="sng">
                <a:latin typeface="Times New Roman"/>
                <a:ea typeface="Times New Roman"/>
                <a:cs typeface="Times New Roman"/>
                <a:sym typeface="Times New Roman"/>
              </a:rPr>
              <a:t>RESSONÂNCIA MAGNÉTICA: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SENSIBILIDADE: 100%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ACHADOS: nódulos (56%), realce não nodular (50%)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C:\Users\25496\Downloads\ACC - Assinaturas versão horizontal_RGB (2).png" id="107" name="Google Shape;10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8" name="Google Shape;108;p1"/>
          <p:cNvGraphicFramePr/>
          <p:nvPr/>
        </p:nvGraphicFramePr>
        <p:xfrm>
          <a:off x="7419825" y="5484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{2AA2C812-AB5D-4A60-B595-34ABBD2EAA6B}</a:tableStyleId>
              </a:tblPr>
              <a:tblGrid>
                <a:gridCol w="2219100"/>
                <a:gridCol w="1411200"/>
              </a:tblGrid>
              <a:tr h="289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Dados</a:t>
                      </a:r>
                      <a:endParaRPr b="1"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 (%)</a:t>
                      </a:r>
                      <a:endParaRPr b="1"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Subtipo (n=44)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Clássico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Pleomórfico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Misto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 (59,1%)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 (22,7%)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 (18,2%)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793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Grau histológico SBR (n=54)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I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II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III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 (31,5%)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33 (61,1%)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 (7,4%)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68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Imunofenótipo (n=54)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Luminal A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Luminal limítrofe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Luminal B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Luminal B HER2+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HER2+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Triplo-negativo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 (33,3%)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 (16,7%)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 (33,4%)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 (11,1%)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 (5,6%)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42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Estadiamento Clínico (n=42)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I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II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III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     IV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 (38,1%)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 (31,0%)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 (19,0%)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 (11,9%)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9" name="Google Shape;109;p1"/>
          <p:cNvSpPr/>
          <p:nvPr/>
        </p:nvSpPr>
        <p:spPr>
          <a:xfrm>
            <a:off x="12493789" y="6399251"/>
            <a:ext cx="5265900" cy="4839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12493798" y="6421457"/>
            <a:ext cx="5436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CONCLUSÃO E PRÓXIMAS ATIVIDADE</a:t>
            </a: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12393543" y="6939789"/>
            <a:ext cx="5436300" cy="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A RM é o método de imagem com maior sensibilidade para o diagnóstico do CLI.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Alguns dados do trabalho estão sendo revisados no prontuário e depois será realizada análise estatística comparando dados clínicos, de imagem e anatomopatológicos.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2" name="Google Shape;112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296550" y="3873801"/>
            <a:ext cx="3745364" cy="24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2018-02-05T15:36:18Z</dcterms:created>
  <dc:creator>amanda neves Neves Campos</dc:creator>
</cp:coreProperties>
</file>