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CCF304-DAC1-3CBA-0AE9-F551991FBD62}" v="1278" dt="2023-01-13T19:34:13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740" y="6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mberto Villefort Silva Chaves" userId="S::humberto.chaves@accamargo.org.br::5727e7b2-e0e3-423c-bd99-da4d7b6971ea" providerId="AD" clId="Web-{E0CCF304-DAC1-3CBA-0AE9-F551991FBD62}"/>
    <pc:docChg chg="addSld delSld modSld sldOrd">
      <pc:chgData name="Humberto Villefort Silva Chaves" userId="S::humberto.chaves@accamargo.org.br::5727e7b2-e0e3-423c-bd99-da4d7b6971ea" providerId="AD" clId="Web-{E0CCF304-DAC1-3CBA-0AE9-F551991FBD62}" dt="2023-01-13T19:34:13.350" v="867"/>
      <pc:docMkLst>
        <pc:docMk/>
      </pc:docMkLst>
      <pc:sldChg chg="del">
        <pc:chgData name="Humberto Villefort Silva Chaves" userId="S::humberto.chaves@accamargo.org.br::5727e7b2-e0e3-423c-bd99-da4d7b6971ea" providerId="AD" clId="Web-{E0CCF304-DAC1-3CBA-0AE9-F551991FBD62}" dt="2023-01-13T19:34:13.350" v="867"/>
        <pc:sldMkLst>
          <pc:docMk/>
          <pc:sldMk cId="342200773" sldId="256"/>
        </pc:sldMkLst>
      </pc:sldChg>
      <pc:sldChg chg="new del">
        <pc:chgData name="Humberto Villefort Silva Chaves" userId="S::humberto.chaves@accamargo.org.br::5727e7b2-e0e3-423c-bd99-da4d7b6971ea" providerId="AD" clId="Web-{E0CCF304-DAC1-3CBA-0AE9-F551991FBD62}" dt="2023-01-13T17:52:26.975" v="2"/>
        <pc:sldMkLst>
          <pc:docMk/>
          <pc:sldMk cId="2818571416" sldId="257"/>
        </pc:sldMkLst>
      </pc:sldChg>
      <pc:sldChg chg="addSp delSp modSp add del replId">
        <pc:chgData name="Humberto Villefort Silva Chaves" userId="S::humberto.chaves@accamargo.org.br::5727e7b2-e0e3-423c-bd99-da4d7b6971ea" providerId="AD" clId="Web-{E0CCF304-DAC1-3CBA-0AE9-F551991FBD62}" dt="2023-01-13T19:33:22.347" v="865"/>
        <pc:sldMkLst>
          <pc:docMk/>
          <pc:sldMk cId="2263562700" sldId="258"/>
        </pc:sldMkLst>
        <pc:spChg chg="add del mod">
          <ac:chgData name="Humberto Villefort Silva Chaves" userId="S::humberto.chaves@accamargo.org.br::5727e7b2-e0e3-423c-bd99-da4d7b6971ea" providerId="AD" clId="Web-{E0CCF304-DAC1-3CBA-0AE9-F551991FBD62}" dt="2023-01-13T18:04:58.523" v="134"/>
          <ac:spMkLst>
            <pc:docMk/>
            <pc:sldMk cId="2263562700" sldId="258"/>
            <ac:spMk id="7" creationId="{8A1D0B39-6663-54BE-9FFC-992260C60F9A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7:55:39.620" v="15" actId="20577"/>
          <ac:spMkLst>
            <pc:docMk/>
            <pc:sldMk cId="2263562700" sldId="258"/>
            <ac:spMk id="12" creationId="{36FBF4F5-4DA9-A54C-8992-944303BBFA52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7:56:36.840" v="91" actId="20577"/>
          <ac:spMkLst>
            <pc:docMk/>
            <pc:sldMk cId="2263562700" sldId="258"/>
            <ac:spMk id="13" creationId="{AA1A24BD-BD89-144A-A301-A8058FB68A3A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7:58:23.795" v="96" actId="20577"/>
          <ac:spMkLst>
            <pc:docMk/>
            <pc:sldMk cId="2263562700" sldId="258"/>
            <ac:spMk id="15" creationId="{A47B7308-5D9B-974F-AB82-CF827144DE32}"/>
          </ac:spMkLst>
        </pc:spChg>
        <pc:spChg chg="add del mod">
          <ac:chgData name="Humberto Villefort Silva Chaves" userId="S::humberto.chaves@accamargo.org.br::5727e7b2-e0e3-423c-bd99-da4d7b6971ea" providerId="AD" clId="Web-{E0CCF304-DAC1-3CBA-0AE9-F551991FBD62}" dt="2023-01-13T18:16:34.585" v="269"/>
          <ac:spMkLst>
            <pc:docMk/>
            <pc:sldMk cId="2263562700" sldId="258"/>
            <ac:spMk id="16" creationId="{8809313C-E41D-DA25-A3E4-E1ADEDB6EC0D}"/>
          </ac:spMkLst>
        </pc:spChg>
        <pc:spChg chg="add mod">
          <ac:chgData name="Humberto Villefort Silva Chaves" userId="S::humberto.chaves@accamargo.org.br::5727e7b2-e0e3-423c-bd99-da4d7b6971ea" providerId="AD" clId="Web-{E0CCF304-DAC1-3CBA-0AE9-F551991FBD62}" dt="2023-01-13T18:14:37.942" v="216" actId="1076"/>
          <ac:spMkLst>
            <pc:docMk/>
            <pc:sldMk cId="2263562700" sldId="258"/>
            <ac:spMk id="17" creationId="{E9ECA902-ABF9-1A76-D53D-54B74BA0978C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10:00.639" v="170" actId="1076"/>
          <ac:spMkLst>
            <pc:docMk/>
            <pc:sldMk cId="2263562700" sldId="258"/>
            <ac:spMk id="18" creationId="{B6CA608A-2DC5-9041-9E97-EBBF8BECB85E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15:15.130" v="225" actId="1076"/>
          <ac:spMkLst>
            <pc:docMk/>
            <pc:sldMk cId="2263562700" sldId="258"/>
            <ac:spMk id="19" creationId="{414ECDDF-475F-AA4A-87B3-CF665B158A65}"/>
          </ac:spMkLst>
        </pc:spChg>
        <pc:spChg chg="del mod">
          <ac:chgData name="Humberto Villefort Silva Chaves" userId="S::humberto.chaves@accamargo.org.br::5727e7b2-e0e3-423c-bd99-da4d7b6971ea" providerId="AD" clId="Web-{E0CCF304-DAC1-3CBA-0AE9-F551991FBD62}" dt="2023-01-13T18:16:38.570" v="270"/>
          <ac:spMkLst>
            <pc:docMk/>
            <pc:sldMk cId="2263562700" sldId="258"/>
            <ac:spMk id="20" creationId="{989EB4AE-6623-BC4D-8A59-FAB159F3CD26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16:50.007" v="273" actId="1076"/>
          <ac:spMkLst>
            <pc:docMk/>
            <pc:sldMk cId="2263562700" sldId="258"/>
            <ac:spMk id="21" creationId="{ED535ABC-B6F0-914E-A2CD-EEC99805C25A}"/>
          </ac:spMkLst>
        </pc:spChg>
        <pc:spChg chg="add mod">
          <ac:chgData name="Humberto Villefort Silva Chaves" userId="S::humberto.chaves@accamargo.org.br::5727e7b2-e0e3-423c-bd99-da4d7b6971ea" providerId="AD" clId="Web-{E0CCF304-DAC1-3CBA-0AE9-F551991FBD62}" dt="2023-01-13T18:14:44.255" v="219" actId="20577"/>
          <ac:spMkLst>
            <pc:docMk/>
            <pc:sldMk cId="2263562700" sldId="258"/>
            <ac:spMk id="22" creationId="{BDA025E8-EFA6-651A-D6E2-7B5F4209A6DB}"/>
          </ac:spMkLst>
        </pc:spChg>
        <pc:spChg chg="add mod">
          <ac:chgData name="Humberto Villefort Silva Chaves" userId="S::humberto.chaves@accamargo.org.br::5727e7b2-e0e3-423c-bd99-da4d7b6971ea" providerId="AD" clId="Web-{E0CCF304-DAC1-3CBA-0AE9-F551991FBD62}" dt="2023-01-13T18:16:00.928" v="257" actId="20577"/>
          <ac:spMkLst>
            <pc:docMk/>
            <pc:sldMk cId="2263562700" sldId="258"/>
            <ac:spMk id="23" creationId="{F2B349F9-C812-54ED-F29F-98B5599DB1D3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10:06.498" v="171" actId="1076"/>
          <ac:spMkLst>
            <pc:docMk/>
            <pc:sldMk cId="2263562700" sldId="258"/>
            <ac:spMk id="27" creationId="{A4D1C169-D6E1-FD4B-A45E-96E67FB1FAC8}"/>
          </ac:spMkLst>
        </pc:spChg>
        <pc:spChg chg="del mod">
          <ac:chgData name="Humberto Villefort Silva Chaves" userId="S::humberto.chaves@accamargo.org.br::5727e7b2-e0e3-423c-bd99-da4d7b6971ea" providerId="AD" clId="Web-{E0CCF304-DAC1-3CBA-0AE9-F551991FBD62}" dt="2023-01-13T18:16:42.273" v="271"/>
          <ac:spMkLst>
            <pc:docMk/>
            <pc:sldMk cId="2263562700" sldId="258"/>
            <ac:spMk id="28" creationId="{5F2BD0F1-005A-0044-A8AB-560F9375413B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21:32.701" v="371" actId="1076"/>
          <ac:spMkLst>
            <pc:docMk/>
            <pc:sldMk cId="2263562700" sldId="258"/>
            <ac:spMk id="32" creationId="{80911BC6-C929-C743-8A55-B63E6304E3CF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21:35.795" v="374" actId="1076"/>
          <ac:spMkLst>
            <pc:docMk/>
            <pc:sldMk cId="2263562700" sldId="258"/>
            <ac:spMk id="33" creationId="{B14C257E-FAC8-9842-9590-26985410A87C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21:35.795" v="375" actId="1076"/>
          <ac:spMkLst>
            <pc:docMk/>
            <pc:sldMk cId="2263562700" sldId="258"/>
            <ac:spMk id="34" creationId="{A5E64E54-F3DF-614D-AB54-FE5A3AEF7AA0}"/>
          </ac:spMkLst>
        </pc:spChg>
        <pc:spChg chg="del">
          <ac:chgData name="Humberto Villefort Silva Chaves" userId="S::humberto.chaves@accamargo.org.br::5727e7b2-e0e3-423c-bd99-da4d7b6971ea" providerId="AD" clId="Web-{E0CCF304-DAC1-3CBA-0AE9-F551991FBD62}" dt="2023-01-13T18:04:52.991" v="129"/>
          <ac:spMkLst>
            <pc:docMk/>
            <pc:sldMk cId="2263562700" sldId="258"/>
            <ac:spMk id="35" creationId="{00000000-0000-0000-0000-000000000000}"/>
          </ac:spMkLst>
        </pc:spChg>
        <pc:spChg chg="del mod">
          <ac:chgData name="Humberto Villefort Silva Chaves" userId="S::humberto.chaves@accamargo.org.br::5727e7b2-e0e3-423c-bd99-da4d7b6971ea" providerId="AD" clId="Web-{E0CCF304-DAC1-3CBA-0AE9-F551991FBD62}" dt="2023-01-13T18:00:07.923" v="116"/>
          <ac:spMkLst>
            <pc:docMk/>
            <pc:sldMk cId="2263562700" sldId="258"/>
            <ac:spMk id="36" creationId="{00000000-0000-0000-0000-000000000000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21:35.795" v="373" actId="1076"/>
          <ac:spMkLst>
            <pc:docMk/>
            <pc:sldMk cId="2263562700" sldId="258"/>
            <ac:spMk id="41" creationId="{BC0A4DD6-528F-2440-AA57-6D51861C0F9D}"/>
          </ac:spMkLst>
        </pc:spChg>
        <pc:spChg chg="del">
          <ac:chgData name="Humberto Villefort Silva Chaves" userId="S::humberto.chaves@accamargo.org.br::5727e7b2-e0e3-423c-bd99-da4d7b6971ea" providerId="AD" clId="Web-{E0CCF304-DAC1-3CBA-0AE9-F551991FBD62}" dt="2023-01-13T18:01:33.909" v="117"/>
          <ac:spMkLst>
            <pc:docMk/>
            <pc:sldMk cId="2263562700" sldId="258"/>
            <ac:spMk id="50" creationId="{00000000-0000-0000-0000-000000000000}"/>
          </ac:spMkLst>
        </pc:spChg>
        <pc:spChg chg="add del mod">
          <ac:chgData name="Humberto Villefort Silva Chaves" userId="S::humberto.chaves@accamargo.org.br::5727e7b2-e0e3-423c-bd99-da4d7b6971ea" providerId="AD" clId="Web-{E0CCF304-DAC1-3CBA-0AE9-F551991FBD62}" dt="2023-01-13T18:21:21.779" v="369"/>
          <ac:spMkLst>
            <pc:docMk/>
            <pc:sldMk cId="2263562700" sldId="258"/>
            <ac:spMk id="55" creationId="{D7410CA3-6DD5-3A44-9A27-89A5D91BB08F}"/>
          </ac:spMkLst>
        </pc:spChg>
        <pc:graphicFrameChg chg="add del mod">
          <ac:chgData name="Humberto Villefort Silva Chaves" userId="S::humberto.chaves@accamargo.org.br::5727e7b2-e0e3-423c-bd99-da4d7b6971ea" providerId="AD" clId="Web-{E0CCF304-DAC1-3CBA-0AE9-F551991FBD62}" dt="2023-01-13T18:04:58.523" v="135"/>
          <ac:graphicFrameMkLst>
            <pc:docMk/>
            <pc:sldMk cId="2263562700" sldId="258"/>
            <ac:graphicFrameMk id="6" creationId="{443A5C71-3744-3792-EFDC-C63906EDBED6}"/>
          </ac:graphicFrameMkLst>
        </pc:graphicFrameChg>
        <pc:picChg chg="add mod">
          <ac:chgData name="Humberto Villefort Silva Chaves" userId="S::humberto.chaves@accamargo.org.br::5727e7b2-e0e3-423c-bd99-da4d7b6971ea" providerId="AD" clId="Web-{E0CCF304-DAC1-3CBA-0AE9-F551991FBD62}" dt="2023-01-13T18:21:44.233" v="378" actId="1076"/>
          <ac:picMkLst>
            <pc:docMk/>
            <pc:sldMk cId="2263562700" sldId="258"/>
            <ac:picMk id="2" creationId="{F391E14F-8827-0470-168A-EC73455DA08C}"/>
          </ac:picMkLst>
        </pc:picChg>
        <pc:picChg chg="add mod">
          <ac:chgData name="Humberto Villefort Silva Chaves" userId="S::humberto.chaves@accamargo.org.br::5727e7b2-e0e3-423c-bd99-da4d7b6971ea" providerId="AD" clId="Web-{E0CCF304-DAC1-3CBA-0AE9-F551991FBD62}" dt="2023-01-13T18:21:41.123" v="377" actId="1076"/>
          <ac:picMkLst>
            <pc:docMk/>
            <pc:sldMk cId="2263562700" sldId="258"/>
            <ac:picMk id="3" creationId="{96F5BC09-0848-9F26-3EAF-FEEB20AB768B}"/>
          </ac:picMkLst>
        </pc:picChg>
        <pc:picChg chg="add mod">
          <ac:chgData name="Humberto Villefort Silva Chaves" userId="S::humberto.chaves@accamargo.org.br::5727e7b2-e0e3-423c-bd99-da4d7b6971ea" providerId="AD" clId="Web-{E0CCF304-DAC1-3CBA-0AE9-F551991FBD62}" dt="2023-01-13T18:21:41.123" v="376" actId="1076"/>
          <ac:picMkLst>
            <pc:docMk/>
            <pc:sldMk cId="2263562700" sldId="258"/>
            <ac:picMk id="4" creationId="{74EC63F7-8584-ADD7-BDDA-F0FC15FBF51D}"/>
          </ac:picMkLst>
        </pc:picChg>
        <pc:picChg chg="add del mod">
          <ac:chgData name="Humberto Villefort Silva Chaves" userId="S::humberto.chaves@accamargo.org.br::5727e7b2-e0e3-423c-bd99-da4d7b6971ea" providerId="AD" clId="Web-{E0CCF304-DAC1-3CBA-0AE9-F551991FBD62}" dt="2023-01-13T18:10:45.156" v="183"/>
          <ac:picMkLst>
            <pc:docMk/>
            <pc:sldMk cId="2263562700" sldId="258"/>
            <ac:picMk id="8" creationId="{9667BC04-CD40-4676-4789-F84878D4CB97}"/>
          </ac:picMkLst>
        </pc:picChg>
        <pc:picChg chg="add del mod">
          <ac:chgData name="Humberto Villefort Silva Chaves" userId="S::humberto.chaves@accamargo.org.br::5727e7b2-e0e3-423c-bd99-da4d7b6971ea" providerId="AD" clId="Web-{E0CCF304-DAC1-3CBA-0AE9-F551991FBD62}" dt="2023-01-13T18:10:44.499" v="182"/>
          <ac:picMkLst>
            <pc:docMk/>
            <pc:sldMk cId="2263562700" sldId="258"/>
            <ac:picMk id="9" creationId="{0F1C0FED-BC62-F7A0-E1E7-62BF2335F965}"/>
          </ac:picMkLst>
        </pc:picChg>
        <pc:picChg chg="add del mod">
          <ac:chgData name="Humberto Villefort Silva Chaves" userId="S::humberto.chaves@accamargo.org.br::5727e7b2-e0e3-423c-bd99-da4d7b6971ea" providerId="AD" clId="Web-{E0CCF304-DAC1-3CBA-0AE9-F551991FBD62}" dt="2023-01-13T18:12:56.393" v="199"/>
          <ac:picMkLst>
            <pc:docMk/>
            <pc:sldMk cId="2263562700" sldId="258"/>
            <ac:picMk id="10" creationId="{25D59BB6-65CC-5FE9-E304-8B6AA4D327A5}"/>
          </ac:picMkLst>
        </pc:picChg>
        <pc:picChg chg="add mod">
          <ac:chgData name="Humberto Villefort Silva Chaves" userId="S::humberto.chaves@accamargo.org.br::5727e7b2-e0e3-423c-bd99-da4d7b6971ea" providerId="AD" clId="Web-{E0CCF304-DAC1-3CBA-0AE9-F551991FBD62}" dt="2023-01-13T18:21:35.795" v="372" actId="1076"/>
          <ac:picMkLst>
            <pc:docMk/>
            <pc:sldMk cId="2263562700" sldId="258"/>
            <ac:picMk id="11" creationId="{40CE60B8-D43D-8460-92AC-2FEE2540EC46}"/>
          </ac:picMkLst>
        </pc:picChg>
        <pc:picChg chg="add del mod">
          <ac:chgData name="Humberto Villefort Silva Chaves" userId="S::humberto.chaves@accamargo.org.br::5727e7b2-e0e3-423c-bd99-da4d7b6971ea" providerId="AD" clId="Web-{E0CCF304-DAC1-3CBA-0AE9-F551991FBD62}" dt="2023-01-13T18:21:01.622" v="362"/>
          <ac:picMkLst>
            <pc:docMk/>
            <pc:sldMk cId="2263562700" sldId="258"/>
            <ac:picMk id="24" creationId="{8B906D43-2E6A-9F9E-B2CB-598F0FA03679}"/>
          </ac:picMkLst>
        </pc:picChg>
      </pc:sldChg>
      <pc:sldChg chg="add del ord replId">
        <pc:chgData name="Humberto Villefort Silva Chaves" userId="S::humberto.chaves@accamargo.org.br::5727e7b2-e0e3-423c-bd99-da4d7b6971ea" providerId="AD" clId="Web-{E0CCF304-DAC1-3CBA-0AE9-F551991FBD62}" dt="2023-01-13T18:20:51.450" v="358"/>
        <pc:sldMkLst>
          <pc:docMk/>
          <pc:sldMk cId="1663467106" sldId="259"/>
        </pc:sldMkLst>
      </pc:sldChg>
      <pc:sldChg chg="addSp delSp modSp add replId">
        <pc:chgData name="Humberto Villefort Silva Chaves" userId="S::humberto.chaves@accamargo.org.br::5727e7b2-e0e3-423c-bd99-da4d7b6971ea" providerId="AD" clId="Web-{E0CCF304-DAC1-3CBA-0AE9-F551991FBD62}" dt="2023-01-13T19:32:28.797" v="864" actId="1076"/>
        <pc:sldMkLst>
          <pc:docMk/>
          <pc:sldMk cId="4121766882" sldId="259"/>
        </pc:sldMkLst>
        <pc:spChg chg="add mod ord">
          <ac:chgData name="Humberto Villefort Silva Chaves" userId="S::humberto.chaves@accamargo.org.br::5727e7b2-e0e3-423c-bd99-da4d7b6971ea" providerId="AD" clId="Web-{E0CCF304-DAC1-3CBA-0AE9-F551991FBD62}" dt="2023-01-13T19:23:05.312" v="788"/>
          <ac:spMkLst>
            <pc:docMk/>
            <pc:sldMk cId="4121766882" sldId="259"/>
            <ac:spMk id="2" creationId="{8931DBB7-3333-3DC7-63AD-1AC71EAE0D79}"/>
          </ac:spMkLst>
        </pc:spChg>
        <pc:spChg chg="add mod">
          <ac:chgData name="Humberto Villefort Silva Chaves" userId="S::humberto.chaves@accamargo.org.br::5727e7b2-e0e3-423c-bd99-da4d7b6971ea" providerId="AD" clId="Web-{E0CCF304-DAC1-3CBA-0AE9-F551991FBD62}" dt="2023-01-13T18:23:23.141" v="386" actId="20577"/>
          <ac:spMkLst>
            <pc:docMk/>
            <pc:sldMk cId="4121766882" sldId="259"/>
            <ac:spMk id="3" creationId="{9CC7F0B3-93E4-5F9F-5D42-AABBE506DE5D}"/>
          </ac:spMkLst>
        </pc:spChg>
        <pc:spChg chg="add mod">
          <ac:chgData name="Humberto Villefort Silva Chaves" userId="S::humberto.chaves@accamargo.org.br::5727e7b2-e0e3-423c-bd99-da4d7b6971ea" providerId="AD" clId="Web-{E0CCF304-DAC1-3CBA-0AE9-F551991FBD62}" dt="2023-01-13T19:31:26.466" v="856" actId="14100"/>
          <ac:spMkLst>
            <pc:docMk/>
            <pc:sldMk cId="4121766882" sldId="259"/>
            <ac:spMk id="4" creationId="{5D8A43B7-5D23-23BE-68CB-AB00F37AA18D}"/>
          </ac:spMkLst>
        </pc:spChg>
        <pc:spChg chg="add">
          <ac:chgData name="Humberto Villefort Silva Chaves" userId="S::humberto.chaves@accamargo.org.br::5727e7b2-e0e3-423c-bd99-da4d7b6971ea" providerId="AD" clId="Web-{E0CCF304-DAC1-3CBA-0AE9-F551991FBD62}" dt="2023-01-13T18:23:17.860" v="385"/>
          <ac:spMkLst>
            <pc:docMk/>
            <pc:sldMk cId="4121766882" sldId="259"/>
            <ac:spMk id="5" creationId="{83CC9B8E-658B-0973-8A68-8F268A7AC4A6}"/>
          </ac:spMkLst>
        </pc:spChg>
        <pc:spChg chg="add mod">
          <ac:chgData name="Humberto Villefort Silva Chaves" userId="S::humberto.chaves@accamargo.org.br::5727e7b2-e0e3-423c-bd99-da4d7b6971ea" providerId="AD" clId="Web-{E0CCF304-DAC1-3CBA-0AE9-F551991FBD62}" dt="2023-01-13T19:32:28.797" v="864" actId="1076"/>
          <ac:spMkLst>
            <pc:docMk/>
            <pc:sldMk cId="4121766882" sldId="259"/>
            <ac:spMk id="6" creationId="{9038BC6E-80E9-DEFA-56C1-E43873A381C5}"/>
          </ac:spMkLst>
        </pc:spChg>
        <pc:spChg chg="del">
          <ac:chgData name="Humberto Villefort Silva Chaves" userId="S::humberto.chaves@accamargo.org.br::5727e7b2-e0e3-423c-bd99-da4d7b6971ea" providerId="AD" clId="Web-{E0CCF304-DAC1-3CBA-0AE9-F551991FBD62}" dt="2023-01-13T18:23:16.875" v="383"/>
          <ac:spMkLst>
            <pc:docMk/>
            <pc:sldMk cId="4121766882" sldId="259"/>
            <ac:spMk id="12" creationId="{36FBF4F5-4DA9-A54C-8992-944303BBFA52}"/>
          </ac:spMkLst>
        </pc:spChg>
        <pc:spChg chg="del">
          <ac:chgData name="Humberto Villefort Silva Chaves" userId="S::humberto.chaves@accamargo.org.br::5727e7b2-e0e3-423c-bd99-da4d7b6971ea" providerId="AD" clId="Web-{E0CCF304-DAC1-3CBA-0AE9-F551991FBD62}" dt="2023-01-13T18:23:15.641" v="382"/>
          <ac:spMkLst>
            <pc:docMk/>
            <pc:sldMk cId="4121766882" sldId="259"/>
            <ac:spMk id="13" creationId="{AA1A24BD-BD89-144A-A301-A8058FB68A3A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9:10:39.739" v="670" actId="20577"/>
          <ac:spMkLst>
            <pc:docMk/>
            <pc:sldMk cId="4121766882" sldId="259"/>
            <ac:spMk id="15" creationId="{A47B7308-5D9B-974F-AB82-CF827144DE32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40:22.054" v="511" actId="20577"/>
          <ac:spMkLst>
            <pc:docMk/>
            <pc:sldMk cId="4121766882" sldId="259"/>
            <ac:spMk id="19" creationId="{414ECDDF-475F-AA4A-87B3-CF665B158A65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26:11.364" v="417" actId="1076"/>
          <ac:spMkLst>
            <pc:docMk/>
            <pc:sldMk cId="4121766882" sldId="259"/>
            <ac:spMk id="20" creationId="{989EB4AE-6623-BC4D-8A59-FAB159F3CD26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9:30:26.587" v="847" actId="20577"/>
          <ac:spMkLst>
            <pc:docMk/>
            <pc:sldMk cId="4121766882" sldId="259"/>
            <ac:spMk id="21" creationId="{ED535ABC-B6F0-914E-A2CD-EEC99805C25A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8:26:11.317" v="416" actId="1076"/>
          <ac:spMkLst>
            <pc:docMk/>
            <pc:sldMk cId="4121766882" sldId="259"/>
            <ac:spMk id="28" creationId="{5F2BD0F1-005A-0044-A8AB-560F9375413B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9:28:51.754" v="839" actId="20577"/>
          <ac:spMkLst>
            <pc:docMk/>
            <pc:sldMk cId="4121766882" sldId="259"/>
            <ac:spMk id="33" creationId="{B14C257E-FAC8-9842-9590-26985410A87C}"/>
          </ac:spMkLst>
        </pc:spChg>
        <pc:spChg chg="add del">
          <ac:chgData name="Humberto Villefort Silva Chaves" userId="S::humberto.chaves@accamargo.org.br::5727e7b2-e0e3-423c-bd99-da4d7b6971ea" providerId="AD" clId="Web-{E0CCF304-DAC1-3CBA-0AE9-F551991FBD62}" dt="2023-01-13T18:25:58.301" v="415"/>
          <ac:spMkLst>
            <pc:docMk/>
            <pc:sldMk cId="4121766882" sldId="259"/>
            <ac:spMk id="35" creationId="{00000000-0000-0000-0000-000000000000}"/>
          </ac:spMkLst>
        </pc:spChg>
        <pc:spChg chg="del mod">
          <ac:chgData name="Humberto Villefort Silva Chaves" userId="S::humberto.chaves@accamargo.org.br::5727e7b2-e0e3-423c-bd99-da4d7b6971ea" providerId="AD" clId="Web-{E0CCF304-DAC1-3CBA-0AE9-F551991FBD62}" dt="2023-01-13T18:31:07.839" v="456"/>
          <ac:spMkLst>
            <pc:docMk/>
            <pc:sldMk cId="4121766882" sldId="259"/>
            <ac:spMk id="36" creationId="{00000000-0000-0000-0000-000000000000}"/>
          </ac:spMkLst>
        </pc:spChg>
        <pc:spChg chg="del mod">
          <ac:chgData name="Humberto Villefort Silva Chaves" userId="S::humberto.chaves@accamargo.org.br::5727e7b2-e0e3-423c-bd99-da4d7b6971ea" providerId="AD" clId="Web-{E0CCF304-DAC1-3CBA-0AE9-F551991FBD62}" dt="2023-01-13T18:46:56.657" v="644"/>
          <ac:spMkLst>
            <pc:docMk/>
            <pc:sldMk cId="4121766882" sldId="259"/>
            <ac:spMk id="41" creationId="{BC0A4DD6-528F-2440-AA57-6D51861C0F9D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9:17:09.636" v="744" actId="1076"/>
          <ac:spMkLst>
            <pc:docMk/>
            <pc:sldMk cId="4121766882" sldId="259"/>
            <ac:spMk id="44" creationId="{811B4335-7FB6-0649-84FD-BD02F8A00755}"/>
          </ac:spMkLst>
        </pc:spChg>
        <pc:spChg chg="mod">
          <ac:chgData name="Humberto Villefort Silva Chaves" userId="S::humberto.chaves@accamargo.org.br::5727e7b2-e0e3-423c-bd99-da4d7b6971ea" providerId="AD" clId="Web-{E0CCF304-DAC1-3CBA-0AE9-F551991FBD62}" dt="2023-01-13T19:17:09.698" v="745" actId="1076"/>
          <ac:spMkLst>
            <pc:docMk/>
            <pc:sldMk cId="4121766882" sldId="259"/>
            <ac:spMk id="45" creationId="{0D6EBE1A-8008-FA46-896B-260C146290A8}"/>
          </ac:spMkLst>
        </pc:spChg>
        <pc:spChg chg="del">
          <ac:chgData name="Humberto Villefort Silva Chaves" userId="S::humberto.chaves@accamargo.org.br::5727e7b2-e0e3-423c-bd99-da4d7b6971ea" providerId="AD" clId="Web-{E0CCF304-DAC1-3CBA-0AE9-F551991FBD62}" dt="2023-01-13T18:24:01.689" v="387"/>
          <ac:spMkLst>
            <pc:docMk/>
            <pc:sldMk cId="4121766882" sldId="259"/>
            <ac:spMk id="50" creationId="{00000000-0000-0000-0000-000000000000}"/>
          </ac:spMkLst>
        </pc:spChg>
        <pc:picChg chg="add mod">
          <ac:chgData name="Humberto Villefort Silva Chaves" userId="S::humberto.chaves@accamargo.org.br::5727e7b2-e0e3-423c-bd99-da4d7b6971ea" providerId="AD" clId="Web-{E0CCF304-DAC1-3CBA-0AE9-F551991FBD62}" dt="2023-01-13T19:19:25.503" v="784" actId="1076"/>
          <ac:picMkLst>
            <pc:docMk/>
            <pc:sldMk cId="4121766882" sldId="259"/>
            <ac:picMk id="7" creationId="{7E7BD6D3-6EEA-1932-23CA-40E48BCE8AC3}"/>
          </ac:picMkLst>
        </pc:picChg>
        <pc:picChg chg="add mod ord">
          <ac:chgData name="Humberto Villefort Silva Chaves" userId="S::humberto.chaves@accamargo.org.br::5727e7b2-e0e3-423c-bd99-da4d7b6971ea" providerId="AD" clId="Web-{E0CCF304-DAC1-3CBA-0AE9-F551991FBD62}" dt="2023-01-13T19:22:30.920" v="787"/>
          <ac:picMkLst>
            <pc:docMk/>
            <pc:sldMk cId="4121766882" sldId="259"/>
            <ac:picMk id="9" creationId="{13DD72A3-A27B-661C-2C65-A33361095DB8}"/>
          </ac:picMkLst>
        </pc:picChg>
        <pc:picChg chg="add mod ord">
          <ac:chgData name="Humberto Villefort Silva Chaves" userId="S::humberto.chaves@accamargo.org.br::5727e7b2-e0e3-423c-bd99-da4d7b6971ea" providerId="AD" clId="Web-{E0CCF304-DAC1-3CBA-0AE9-F551991FBD62}" dt="2023-01-13T19:23:48.627" v="790" actId="1076"/>
          <ac:picMkLst>
            <pc:docMk/>
            <pc:sldMk cId="4121766882" sldId="259"/>
            <ac:picMk id="11" creationId="{58AC9746-A535-6166-E395-6F7F6C7CC684}"/>
          </ac:picMkLst>
        </pc:picChg>
        <pc:picChg chg="add mod">
          <ac:chgData name="Humberto Villefort Silva Chaves" userId="S::humberto.chaves@accamargo.org.br::5727e7b2-e0e3-423c-bd99-da4d7b6971ea" providerId="AD" clId="Web-{E0CCF304-DAC1-3CBA-0AE9-F551991FBD62}" dt="2023-01-13T19:31:01.995" v="854" actId="1076"/>
          <ac:picMkLst>
            <pc:docMk/>
            <pc:sldMk cId="4121766882" sldId="259"/>
            <ac:picMk id="16" creationId="{B8DBE883-745B-4A96-0044-B33081A783A7}"/>
          </ac:picMkLst>
        </pc:picChg>
        <pc:picChg chg="add mod">
          <ac:chgData name="Humberto Villefort Silva Chaves" userId="S::humberto.chaves@accamargo.org.br::5727e7b2-e0e3-423c-bd99-da4d7b6971ea" providerId="AD" clId="Web-{E0CCF304-DAC1-3CBA-0AE9-F551991FBD62}" dt="2023-01-13T19:32:19.953" v="863" actId="1076"/>
          <ac:picMkLst>
            <pc:docMk/>
            <pc:sldMk cId="4121766882" sldId="259"/>
            <ac:picMk id="17" creationId="{0980827E-BE89-38D7-231F-3D10C13727AB}"/>
          </ac:picMkLst>
        </pc:picChg>
      </pc:sldChg>
      <pc:sldChg chg="modSp add del replId">
        <pc:chgData name="Humberto Villefort Silva Chaves" userId="S::humberto.chaves@accamargo.org.br::5727e7b2-e0e3-423c-bd99-da4d7b6971ea" providerId="AD" clId="Web-{E0CCF304-DAC1-3CBA-0AE9-F551991FBD62}" dt="2023-01-13T18:20:47.184" v="356"/>
        <pc:sldMkLst>
          <pc:docMk/>
          <pc:sldMk cId="432119483" sldId="260"/>
        </pc:sldMkLst>
        <pc:spChg chg="mod">
          <ac:chgData name="Humberto Villefort Silva Chaves" userId="S::humberto.chaves@accamargo.org.br::5727e7b2-e0e3-423c-bd99-da4d7b6971ea" providerId="AD" clId="Web-{E0CCF304-DAC1-3CBA-0AE9-F551991FBD62}" dt="2023-01-13T18:20:43.950" v="355" actId="20577"/>
          <ac:spMkLst>
            <pc:docMk/>
            <pc:sldMk cId="432119483" sldId="260"/>
            <ac:spMk id="15" creationId="{A47B7308-5D9B-974F-AB82-CF827144DE32}"/>
          </ac:spMkLst>
        </pc:spChg>
      </pc:sldChg>
      <pc:sldChg chg="add del replId">
        <pc:chgData name="Humberto Villefort Silva Chaves" userId="S::humberto.chaves@accamargo.org.br::5727e7b2-e0e3-423c-bd99-da4d7b6971ea" providerId="AD" clId="Web-{E0CCF304-DAC1-3CBA-0AE9-F551991FBD62}" dt="2023-01-13T19:33:23.457" v="866"/>
        <pc:sldMkLst>
          <pc:docMk/>
          <pc:sldMk cId="1200766813" sldId="260"/>
        </pc:sldMkLst>
      </pc:sldChg>
      <pc:sldChg chg="new del">
        <pc:chgData name="Humberto Villefort Silva Chaves" userId="S::humberto.chaves@accamargo.org.br::5727e7b2-e0e3-423c-bd99-da4d7b6971ea" providerId="AD" clId="Web-{E0CCF304-DAC1-3CBA-0AE9-F551991FBD62}" dt="2023-01-13T18:20:17.465" v="326"/>
        <pc:sldMkLst>
          <pc:docMk/>
          <pc:sldMk cId="2192459436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3876129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40164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700" dirty="0">
                <a:ea typeface="+mn-lt"/>
                <a:cs typeface="+mn-lt"/>
              </a:rPr>
              <a:t>O Mieloma </a:t>
            </a:r>
            <a:r>
              <a:rPr lang="en-US" sz="1700" dirty="0" err="1">
                <a:ea typeface="+mn-lt"/>
                <a:cs typeface="+mn-lt"/>
              </a:rPr>
              <a:t>Múltiplo</a:t>
            </a:r>
            <a:r>
              <a:rPr lang="en-US" sz="1700" dirty="0">
                <a:ea typeface="+mn-lt"/>
                <a:cs typeface="+mn-lt"/>
              </a:rPr>
              <a:t> (MM) é </a:t>
            </a:r>
            <a:r>
              <a:rPr lang="en-US" sz="1700" dirty="0" err="1">
                <a:ea typeface="+mn-lt"/>
                <a:cs typeface="+mn-lt"/>
              </a:rPr>
              <a:t>uma</a:t>
            </a:r>
            <a:r>
              <a:rPr lang="en-US" sz="1700" dirty="0">
                <a:ea typeface="+mn-lt"/>
                <a:cs typeface="+mn-lt"/>
              </a:rPr>
              <a:t> neoplasia de </a:t>
            </a:r>
            <a:r>
              <a:rPr lang="en-US" sz="1700" dirty="0" err="1">
                <a:ea typeface="+mn-lt"/>
                <a:cs typeface="+mn-lt"/>
              </a:rPr>
              <a:t>células</a:t>
            </a:r>
            <a:r>
              <a:rPr lang="en-US" sz="1700" dirty="0">
                <a:ea typeface="+mn-lt"/>
                <a:cs typeface="+mn-lt"/>
              </a:rPr>
              <a:t> plasmocitárias que </a:t>
            </a:r>
            <a:r>
              <a:rPr lang="en-US" sz="1700" dirty="0" err="1">
                <a:ea typeface="+mn-lt"/>
                <a:cs typeface="+mn-lt"/>
              </a:rPr>
              <a:t>cursa</a:t>
            </a:r>
            <a:r>
              <a:rPr lang="en-US" sz="1700" dirty="0">
                <a:ea typeface="+mn-lt"/>
                <a:cs typeface="+mn-lt"/>
              </a:rPr>
              <a:t> com a </a:t>
            </a:r>
            <a:r>
              <a:rPr lang="en-US" sz="1700" dirty="0" err="1">
                <a:ea typeface="+mn-lt"/>
                <a:cs typeface="+mn-lt"/>
              </a:rPr>
              <a:t>produção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anômala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dirty="0" err="1">
                <a:ea typeface="+mn-lt"/>
                <a:cs typeface="+mn-lt"/>
              </a:rPr>
              <a:t>imunoglobulinas</a:t>
            </a:r>
            <a:r>
              <a:rPr lang="en-US" sz="1700" dirty="0">
                <a:ea typeface="+mn-lt"/>
                <a:cs typeface="+mn-lt"/>
              </a:rPr>
              <a:t> e </a:t>
            </a:r>
            <a:r>
              <a:rPr lang="en-US" sz="1700" dirty="0" err="1">
                <a:ea typeface="+mn-lt"/>
                <a:cs typeface="+mn-lt"/>
              </a:rPr>
              <a:t>consequente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lesão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dirty="0" err="1">
                <a:ea typeface="+mn-lt"/>
                <a:cs typeface="+mn-lt"/>
              </a:rPr>
              <a:t>órgãos-alvo</a:t>
            </a:r>
            <a:r>
              <a:rPr lang="en-US" sz="1700" dirty="0">
                <a:ea typeface="+mn-lt"/>
                <a:cs typeface="+mn-lt"/>
              </a:rPr>
              <a:t>, </a:t>
            </a:r>
            <a:r>
              <a:rPr lang="en-US" sz="1700" dirty="0" err="1">
                <a:ea typeface="+mn-lt"/>
                <a:cs typeface="+mn-lt"/>
              </a:rPr>
              <a:t>podendo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causar</a:t>
            </a:r>
            <a:r>
              <a:rPr lang="en-US" sz="1700" dirty="0">
                <a:ea typeface="+mn-lt"/>
                <a:cs typeface="+mn-lt"/>
              </a:rPr>
              <a:t> anemia, hipercalcemia, </a:t>
            </a:r>
            <a:r>
              <a:rPr lang="en-US" sz="1700" dirty="0" err="1">
                <a:ea typeface="+mn-lt"/>
                <a:cs typeface="+mn-lt"/>
              </a:rPr>
              <a:t>lesões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líticas</a:t>
            </a:r>
            <a:r>
              <a:rPr lang="en-US" sz="1700" dirty="0">
                <a:ea typeface="+mn-lt"/>
                <a:cs typeface="+mn-lt"/>
              </a:rPr>
              <a:t> e </a:t>
            </a:r>
            <a:r>
              <a:rPr lang="en-US" sz="1700" dirty="0" err="1">
                <a:ea typeface="+mn-lt"/>
                <a:cs typeface="+mn-lt"/>
              </a:rPr>
              <a:t>insuficiência</a:t>
            </a:r>
            <a:r>
              <a:rPr lang="en-US" sz="1700" dirty="0">
                <a:ea typeface="+mn-lt"/>
                <a:cs typeface="+mn-lt"/>
              </a:rPr>
              <a:t> renal. A </a:t>
            </a:r>
            <a:r>
              <a:rPr lang="en-US" sz="1700" dirty="0" err="1">
                <a:ea typeface="+mn-lt"/>
                <a:cs typeface="+mn-lt"/>
              </a:rPr>
              <a:t>despeito</a:t>
            </a:r>
            <a:r>
              <a:rPr lang="en-US" sz="1700" dirty="0">
                <a:ea typeface="+mn-lt"/>
                <a:cs typeface="+mn-lt"/>
              </a:rPr>
              <a:t> das </a:t>
            </a:r>
            <a:r>
              <a:rPr lang="en-US" sz="1700" dirty="0" err="1">
                <a:ea typeface="+mn-lt"/>
                <a:cs typeface="+mn-lt"/>
              </a:rPr>
              <a:t>estratégias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dirty="0" err="1">
                <a:ea typeface="+mn-lt"/>
                <a:cs typeface="+mn-lt"/>
              </a:rPr>
              <a:t>tratamento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atuais</a:t>
            </a:r>
            <a:r>
              <a:rPr lang="en-US" sz="1700" dirty="0">
                <a:ea typeface="+mn-lt"/>
                <a:cs typeface="+mn-lt"/>
              </a:rPr>
              <a:t>, o </a:t>
            </a:r>
            <a:r>
              <a:rPr lang="en-US" sz="1700" dirty="0" err="1">
                <a:ea typeface="+mn-lt"/>
                <a:cs typeface="+mn-lt"/>
              </a:rPr>
              <a:t>seu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tratamento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não</a:t>
            </a:r>
            <a:r>
              <a:rPr lang="en-US" sz="1700" dirty="0">
                <a:ea typeface="+mn-lt"/>
                <a:cs typeface="+mn-lt"/>
              </a:rPr>
              <a:t> tem </a:t>
            </a:r>
            <a:r>
              <a:rPr lang="en-US" sz="1700" dirty="0" err="1">
                <a:ea typeface="+mn-lt"/>
                <a:cs typeface="+mn-lt"/>
              </a:rPr>
              <a:t>caráter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curativo</a:t>
            </a:r>
            <a:r>
              <a:rPr lang="en-US" sz="1700" dirty="0">
                <a:ea typeface="+mn-lt"/>
                <a:cs typeface="+mn-lt"/>
              </a:rPr>
              <a:t>. O MM </a:t>
            </a:r>
            <a:r>
              <a:rPr lang="en-US" sz="1700" dirty="0" err="1">
                <a:ea typeface="+mn-lt"/>
                <a:cs typeface="+mn-lt"/>
              </a:rPr>
              <a:t>representa</a:t>
            </a:r>
            <a:r>
              <a:rPr lang="en-US" sz="1700" dirty="0">
                <a:ea typeface="+mn-lt"/>
                <a:cs typeface="+mn-lt"/>
              </a:rPr>
              <a:t> 1% de </a:t>
            </a:r>
            <a:r>
              <a:rPr lang="en-US" sz="1700" dirty="0" err="1">
                <a:ea typeface="+mn-lt"/>
                <a:cs typeface="+mn-lt"/>
              </a:rPr>
              <a:t>todos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canceres</a:t>
            </a:r>
            <a:r>
              <a:rPr lang="en-US" sz="1700" dirty="0">
                <a:ea typeface="+mn-lt"/>
                <a:cs typeface="+mn-lt"/>
              </a:rPr>
              <a:t> e 10% dos </a:t>
            </a:r>
            <a:r>
              <a:rPr lang="en-US" sz="1700" dirty="0" err="1">
                <a:ea typeface="+mn-lt"/>
                <a:cs typeface="+mn-lt"/>
              </a:rPr>
              <a:t>canceres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hematológicos</a:t>
            </a:r>
            <a:r>
              <a:rPr lang="en-US" sz="1700" dirty="0">
                <a:ea typeface="+mn-lt"/>
                <a:cs typeface="+mn-lt"/>
              </a:rPr>
              <a:t>, </a:t>
            </a:r>
            <a:r>
              <a:rPr lang="en-US" sz="1700" dirty="0" err="1">
                <a:ea typeface="+mn-lt"/>
                <a:cs typeface="+mn-lt"/>
              </a:rPr>
              <a:t>sendo</a:t>
            </a:r>
            <a:r>
              <a:rPr lang="en-US" sz="1700" dirty="0">
                <a:ea typeface="+mn-lt"/>
                <a:cs typeface="+mn-lt"/>
              </a:rPr>
              <a:t> a </a:t>
            </a:r>
            <a:r>
              <a:rPr lang="en-US" sz="1700" dirty="0" err="1">
                <a:ea typeface="+mn-lt"/>
                <a:cs typeface="+mn-lt"/>
              </a:rPr>
              <a:t>terceira</a:t>
            </a:r>
            <a:r>
              <a:rPr lang="en-US" sz="1700" dirty="0">
                <a:ea typeface="+mn-lt"/>
                <a:cs typeface="+mn-lt"/>
              </a:rPr>
              <a:t> neoplasia </a:t>
            </a:r>
            <a:r>
              <a:rPr lang="en-US" sz="1700" dirty="0" err="1">
                <a:ea typeface="+mn-lt"/>
                <a:cs typeface="+mn-lt"/>
              </a:rPr>
              <a:t>hematológica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mais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comum</a:t>
            </a:r>
            <a:r>
              <a:rPr lang="en-US" sz="1700" dirty="0">
                <a:ea typeface="+mn-lt"/>
                <a:cs typeface="+mn-lt"/>
              </a:rPr>
              <a:t>. A </a:t>
            </a:r>
            <a:r>
              <a:rPr lang="en-US" sz="1700" dirty="0" err="1">
                <a:ea typeface="+mn-lt"/>
                <a:cs typeface="+mn-lt"/>
              </a:rPr>
              <a:t>incidência</a:t>
            </a:r>
            <a:r>
              <a:rPr lang="en-US" sz="1700" dirty="0">
                <a:ea typeface="+mn-lt"/>
                <a:cs typeface="+mn-lt"/>
              </a:rPr>
              <a:t> do MM </a:t>
            </a:r>
            <a:r>
              <a:rPr lang="en-US" sz="1700" dirty="0" err="1">
                <a:ea typeface="+mn-lt"/>
                <a:cs typeface="+mn-lt"/>
              </a:rPr>
              <a:t>está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fortemente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relacionada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às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idades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mais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avançadas</a:t>
            </a:r>
            <a:r>
              <a:rPr lang="en-US" sz="1700" dirty="0">
                <a:ea typeface="+mn-lt"/>
                <a:cs typeface="+mn-lt"/>
              </a:rPr>
              <a:t>, mas a </a:t>
            </a:r>
            <a:r>
              <a:rPr lang="en-US" sz="1700" dirty="0" err="1">
                <a:ea typeface="+mn-lt"/>
                <a:cs typeface="+mn-lt"/>
              </a:rPr>
              <a:t>impressão</a:t>
            </a:r>
            <a:r>
              <a:rPr lang="en-US" sz="1700" dirty="0">
                <a:ea typeface="+mn-lt"/>
                <a:cs typeface="+mn-lt"/>
              </a:rPr>
              <a:t> dos </a:t>
            </a:r>
            <a:r>
              <a:rPr lang="en-US" sz="1700" dirty="0" err="1">
                <a:ea typeface="+mn-lt"/>
                <a:cs typeface="+mn-lt"/>
              </a:rPr>
              <a:t>Hematologistas</a:t>
            </a:r>
            <a:r>
              <a:rPr lang="en-US" sz="1700" dirty="0">
                <a:ea typeface="+mn-lt"/>
                <a:cs typeface="+mn-lt"/>
              </a:rPr>
              <a:t> no </a:t>
            </a:r>
            <a:r>
              <a:rPr lang="en-US" sz="1700" dirty="0" err="1">
                <a:ea typeface="+mn-lt"/>
                <a:cs typeface="+mn-lt"/>
              </a:rPr>
              <a:t>Brasil</a:t>
            </a:r>
            <a:r>
              <a:rPr lang="en-US" sz="1700" dirty="0">
                <a:ea typeface="+mn-lt"/>
                <a:cs typeface="+mn-lt"/>
              </a:rPr>
              <a:t> é de que o </a:t>
            </a:r>
            <a:r>
              <a:rPr lang="en-US" sz="1700" dirty="0" err="1">
                <a:ea typeface="+mn-lt"/>
                <a:cs typeface="+mn-lt"/>
              </a:rPr>
              <a:t>diagnóstico</a:t>
            </a:r>
            <a:r>
              <a:rPr lang="en-US" sz="1700" dirty="0">
                <a:ea typeface="+mn-lt"/>
                <a:cs typeface="+mn-lt"/>
              </a:rPr>
              <a:t> é </a:t>
            </a:r>
            <a:r>
              <a:rPr lang="en-US" sz="1700" dirty="0" err="1">
                <a:ea typeface="+mn-lt"/>
                <a:cs typeface="+mn-lt"/>
              </a:rPr>
              <a:t>feito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em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faixa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etária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mais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jovem</a:t>
            </a:r>
            <a:r>
              <a:rPr lang="en-US" sz="1700" dirty="0">
                <a:ea typeface="+mn-lt"/>
                <a:cs typeface="+mn-lt"/>
              </a:rPr>
              <a:t> que a habitual. Dados </a:t>
            </a:r>
            <a:r>
              <a:rPr lang="en-US" sz="1700" dirty="0" err="1">
                <a:ea typeface="+mn-lt"/>
                <a:cs typeface="+mn-lt"/>
              </a:rPr>
              <a:t>Epidemiológicos</a:t>
            </a:r>
            <a:r>
              <a:rPr lang="en-US" sz="1700" dirty="0">
                <a:ea typeface="+mn-lt"/>
                <a:cs typeface="+mn-lt"/>
              </a:rPr>
              <a:t> da </a:t>
            </a:r>
            <a:r>
              <a:rPr lang="en-US" sz="1700" dirty="0" err="1">
                <a:ea typeface="+mn-lt"/>
                <a:cs typeface="+mn-lt"/>
              </a:rPr>
              <a:t>realidade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brasileira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são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escassos</a:t>
            </a:r>
            <a:r>
              <a:rPr lang="en-US" sz="1700" dirty="0">
                <a:ea typeface="+mn-lt"/>
                <a:cs typeface="+mn-lt"/>
              </a:rPr>
              <a:t>, o que </a:t>
            </a:r>
            <a:r>
              <a:rPr lang="en-US" sz="1700" dirty="0" err="1">
                <a:ea typeface="+mn-lt"/>
                <a:cs typeface="+mn-lt"/>
              </a:rPr>
              <a:t>prejudica</a:t>
            </a:r>
            <a:r>
              <a:rPr lang="en-US" sz="1700" dirty="0">
                <a:ea typeface="+mn-lt"/>
                <a:cs typeface="+mn-lt"/>
              </a:rPr>
              <a:t> a </a:t>
            </a:r>
            <a:r>
              <a:rPr lang="en-US" sz="1700" dirty="0" err="1">
                <a:ea typeface="+mn-lt"/>
                <a:cs typeface="+mn-lt"/>
              </a:rPr>
              <a:t>projeção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dirty="0" err="1">
                <a:ea typeface="+mn-lt"/>
                <a:cs typeface="+mn-lt"/>
              </a:rPr>
              <a:t>recursos</a:t>
            </a:r>
            <a:r>
              <a:rPr lang="en-US" sz="1700" dirty="0">
                <a:ea typeface="+mn-lt"/>
                <a:cs typeface="+mn-lt"/>
              </a:rPr>
              <a:t> para </a:t>
            </a:r>
            <a:r>
              <a:rPr lang="en-US" sz="1700" dirty="0" err="1">
                <a:ea typeface="+mn-lt"/>
                <a:cs typeface="+mn-lt"/>
              </a:rPr>
              <a:t>tratamento</a:t>
            </a:r>
            <a:r>
              <a:rPr lang="en-US" sz="1700" dirty="0">
                <a:ea typeface="+mn-lt"/>
                <a:cs typeface="+mn-lt"/>
              </a:rPr>
              <a:t> da </a:t>
            </a:r>
            <a:r>
              <a:rPr lang="en-US" sz="1700" dirty="0" err="1">
                <a:ea typeface="+mn-lt"/>
                <a:cs typeface="+mn-lt"/>
              </a:rPr>
              <a:t>doença</a:t>
            </a:r>
            <a:r>
              <a:rPr lang="en-US" sz="1700" dirty="0">
                <a:ea typeface="+mn-lt"/>
                <a:cs typeface="+mn-lt"/>
              </a:rPr>
              <a:t>.</a:t>
            </a:r>
            <a:endParaRPr lang="pt-BR" dirty="0">
              <a:ea typeface="+mn-lt"/>
              <a:cs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700" dirty="0" err="1">
                <a:ea typeface="+mn-lt"/>
                <a:cs typeface="+mn-lt"/>
              </a:rPr>
              <a:t>Avaliar</a:t>
            </a:r>
            <a:r>
              <a:rPr lang="en-US" sz="1700" dirty="0">
                <a:ea typeface="+mn-lt"/>
                <a:cs typeface="+mn-lt"/>
              </a:rPr>
              <a:t> dados </a:t>
            </a:r>
            <a:r>
              <a:rPr lang="en-US" sz="1700" dirty="0" err="1">
                <a:ea typeface="+mn-lt"/>
                <a:cs typeface="+mn-lt"/>
              </a:rPr>
              <a:t>epidemiológicos</a:t>
            </a:r>
            <a:r>
              <a:rPr lang="en-US" sz="1700" dirty="0">
                <a:ea typeface="+mn-lt"/>
                <a:cs typeface="+mn-lt"/>
              </a:rPr>
              <a:t> de </a:t>
            </a:r>
            <a:r>
              <a:rPr lang="en-US" sz="1700" dirty="0" err="1">
                <a:ea typeface="+mn-lt"/>
                <a:cs typeface="+mn-lt"/>
              </a:rPr>
              <a:t>sexo</a:t>
            </a:r>
            <a:r>
              <a:rPr lang="en-US" sz="1700" dirty="0">
                <a:ea typeface="+mn-lt"/>
                <a:cs typeface="+mn-lt"/>
              </a:rPr>
              <a:t> e </a:t>
            </a:r>
            <a:r>
              <a:rPr lang="en-US" sz="1700" dirty="0" err="1">
                <a:ea typeface="+mn-lt"/>
                <a:cs typeface="+mn-lt"/>
              </a:rPr>
              <a:t>idade</a:t>
            </a:r>
            <a:r>
              <a:rPr lang="en-US" sz="1700" dirty="0">
                <a:ea typeface="+mn-lt"/>
                <a:cs typeface="+mn-lt"/>
              </a:rPr>
              <a:t> dos </a:t>
            </a:r>
            <a:r>
              <a:rPr lang="en-US" sz="1700" dirty="0" err="1">
                <a:ea typeface="+mn-lt"/>
                <a:cs typeface="+mn-lt"/>
              </a:rPr>
              <a:t>pacientes</a:t>
            </a:r>
            <a:r>
              <a:rPr lang="en-US" sz="1700" dirty="0">
                <a:ea typeface="+mn-lt"/>
                <a:cs typeface="+mn-lt"/>
              </a:rPr>
              <a:t> com MM no </a:t>
            </a:r>
            <a:r>
              <a:rPr lang="en-US" sz="1700" dirty="0" err="1">
                <a:ea typeface="+mn-lt"/>
                <a:cs typeface="+mn-lt"/>
              </a:rPr>
              <a:t>Brasil</a:t>
            </a:r>
            <a:r>
              <a:rPr lang="en-US" sz="1700" dirty="0">
                <a:ea typeface="+mn-lt"/>
                <a:cs typeface="+mn-lt"/>
              </a:rPr>
              <a:t> entre </a:t>
            </a:r>
            <a:r>
              <a:rPr lang="en-US" sz="1700" dirty="0" err="1">
                <a:ea typeface="+mn-lt"/>
                <a:cs typeface="+mn-lt"/>
              </a:rPr>
              <a:t>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anos</a:t>
            </a:r>
            <a:r>
              <a:rPr lang="en-US" sz="1700" dirty="0">
                <a:ea typeface="+mn-lt"/>
                <a:cs typeface="+mn-lt"/>
              </a:rPr>
              <a:t> de 2000 a 2019 e </a:t>
            </a:r>
            <a:r>
              <a:rPr lang="en-US" sz="1700" dirty="0" err="1">
                <a:ea typeface="+mn-lt"/>
                <a:cs typeface="+mn-lt"/>
              </a:rPr>
              <a:t>avaliar</a:t>
            </a:r>
            <a:r>
              <a:rPr lang="en-US" sz="1700" dirty="0">
                <a:ea typeface="+mn-lt"/>
                <a:cs typeface="+mn-lt"/>
              </a:rPr>
              <a:t> se </a:t>
            </a:r>
            <a:r>
              <a:rPr lang="en-US" sz="1700" dirty="0" err="1">
                <a:ea typeface="+mn-lt"/>
                <a:cs typeface="+mn-lt"/>
              </a:rPr>
              <a:t>há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tendência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dirty="0" err="1">
                <a:ea typeface="+mn-lt"/>
                <a:cs typeface="+mn-lt"/>
              </a:rPr>
              <a:t>faixa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etária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mais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jovem</a:t>
            </a:r>
            <a:r>
              <a:rPr lang="en-US" sz="1700" dirty="0">
                <a:ea typeface="+mn-lt"/>
                <a:cs typeface="+mn-lt"/>
              </a:rPr>
              <a:t> do que o </a:t>
            </a:r>
            <a:r>
              <a:rPr lang="en-US" sz="1700" dirty="0" err="1">
                <a:ea typeface="+mn-lt"/>
                <a:cs typeface="+mn-lt"/>
              </a:rPr>
              <a:t>descrito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na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população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mundial</a:t>
            </a:r>
            <a:r>
              <a:rPr lang="en-US" sz="1700" dirty="0">
                <a:ea typeface="+mn-lt"/>
                <a:cs typeface="+mn-lt"/>
              </a:rPr>
              <a:t>.</a:t>
            </a:r>
            <a:endParaRPr lang="pt-BR" dirty="0">
              <a:ea typeface="+mn-lt"/>
              <a:cs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390136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7" y="4424587"/>
            <a:ext cx="5436187" cy="29700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700" dirty="0" err="1">
                <a:ea typeface="+mn-lt"/>
                <a:cs typeface="+mn-lt"/>
              </a:rPr>
              <a:t>Obtivemos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os</a:t>
            </a:r>
            <a:r>
              <a:rPr lang="en-US" sz="1700" dirty="0">
                <a:ea typeface="+mn-lt"/>
                <a:cs typeface="+mn-lt"/>
              </a:rPr>
              <a:t> dados </a:t>
            </a:r>
            <a:r>
              <a:rPr lang="en-US" sz="1700" dirty="0" err="1">
                <a:ea typeface="+mn-lt"/>
                <a:cs typeface="+mn-lt"/>
              </a:rPr>
              <a:t>públicos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reportados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aos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Registros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Hospitalares</a:t>
            </a:r>
            <a:r>
              <a:rPr lang="en-US" sz="1700" dirty="0">
                <a:ea typeface="+mn-lt"/>
                <a:cs typeface="+mn-lt"/>
              </a:rPr>
              <a:t> do </a:t>
            </a:r>
            <a:r>
              <a:rPr lang="en-US" sz="1700" dirty="0" err="1">
                <a:ea typeface="+mn-lt"/>
                <a:cs typeface="+mn-lt"/>
              </a:rPr>
              <a:t>Câncer</a:t>
            </a:r>
            <a:r>
              <a:rPr lang="en-US" sz="1700" dirty="0">
                <a:ea typeface="+mn-lt"/>
                <a:cs typeface="+mn-lt"/>
              </a:rPr>
              <a:t> das </a:t>
            </a:r>
            <a:r>
              <a:rPr lang="en-US" sz="1700" dirty="0" err="1">
                <a:ea typeface="+mn-lt"/>
                <a:cs typeface="+mn-lt"/>
              </a:rPr>
              <a:t>plataformas</a:t>
            </a:r>
            <a:r>
              <a:rPr lang="en-US" sz="1700" dirty="0">
                <a:ea typeface="+mn-lt"/>
                <a:cs typeface="+mn-lt"/>
              </a:rPr>
              <a:t> do INCA (</a:t>
            </a:r>
            <a:r>
              <a:rPr lang="en-US" sz="1700" dirty="0" err="1">
                <a:ea typeface="+mn-lt"/>
                <a:cs typeface="+mn-lt"/>
              </a:rPr>
              <a:t>Instituto</a:t>
            </a:r>
            <a:r>
              <a:rPr lang="en-US" sz="1700" dirty="0">
                <a:ea typeface="+mn-lt"/>
                <a:cs typeface="+mn-lt"/>
              </a:rPr>
              <a:t> Nacional do </a:t>
            </a:r>
            <a:r>
              <a:rPr lang="en-US" sz="1700" dirty="0" err="1">
                <a:ea typeface="+mn-lt"/>
                <a:cs typeface="+mn-lt"/>
              </a:rPr>
              <a:t>Câncer</a:t>
            </a:r>
            <a:r>
              <a:rPr lang="en-US" sz="1700" dirty="0">
                <a:ea typeface="+mn-lt"/>
                <a:cs typeface="+mn-lt"/>
              </a:rPr>
              <a:t>) e da FOSP (</a:t>
            </a:r>
            <a:r>
              <a:rPr lang="en-US" sz="1700" dirty="0" err="1">
                <a:ea typeface="+mn-lt"/>
                <a:cs typeface="+mn-lt"/>
              </a:rPr>
              <a:t>Fundação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Oncocentro</a:t>
            </a:r>
            <a:r>
              <a:rPr lang="en-US" sz="1700" dirty="0">
                <a:ea typeface="+mn-lt"/>
                <a:cs typeface="+mn-lt"/>
              </a:rPr>
              <a:t> de São Paulo) dos </a:t>
            </a:r>
            <a:r>
              <a:rPr lang="en-US" sz="1700" dirty="0" err="1">
                <a:ea typeface="+mn-lt"/>
                <a:cs typeface="+mn-lt"/>
              </a:rPr>
              <a:t>indivíduos</a:t>
            </a:r>
            <a:r>
              <a:rPr lang="en-US" sz="1700" dirty="0">
                <a:ea typeface="+mn-lt"/>
                <a:cs typeface="+mn-lt"/>
              </a:rPr>
              <a:t> com MM, </a:t>
            </a:r>
            <a:r>
              <a:rPr lang="en-US" sz="1700" dirty="0" err="1">
                <a:ea typeface="+mn-lt"/>
                <a:cs typeface="+mn-lt"/>
              </a:rPr>
              <a:t>contendo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sexo</a:t>
            </a:r>
            <a:r>
              <a:rPr lang="en-US" sz="1700" dirty="0">
                <a:ea typeface="+mn-lt"/>
                <a:cs typeface="+mn-lt"/>
              </a:rPr>
              <a:t>, </a:t>
            </a:r>
            <a:r>
              <a:rPr lang="en-US" sz="1700" dirty="0" err="1">
                <a:ea typeface="+mn-lt"/>
                <a:cs typeface="+mn-lt"/>
              </a:rPr>
              <a:t>idade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ao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diagnóstico</a:t>
            </a:r>
            <a:r>
              <a:rPr lang="en-US" sz="1700" dirty="0">
                <a:ea typeface="+mn-lt"/>
                <a:cs typeface="+mn-lt"/>
              </a:rPr>
              <a:t> e </a:t>
            </a:r>
            <a:r>
              <a:rPr lang="en-US" sz="1700" dirty="0" err="1">
                <a:ea typeface="+mn-lt"/>
                <a:cs typeface="+mn-lt"/>
              </a:rPr>
              <a:t>ano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dirty="0" err="1">
                <a:ea typeface="+mn-lt"/>
                <a:cs typeface="+mn-lt"/>
              </a:rPr>
              <a:t>diagnóstico</a:t>
            </a:r>
            <a:r>
              <a:rPr lang="en-US" sz="1700" dirty="0">
                <a:ea typeface="+mn-lt"/>
                <a:cs typeface="+mn-lt"/>
              </a:rPr>
              <a:t>. </a:t>
            </a:r>
            <a:r>
              <a:rPr lang="en-US" sz="1700" dirty="0" err="1">
                <a:ea typeface="+mn-lt"/>
                <a:cs typeface="+mn-lt"/>
              </a:rPr>
              <a:t>Estratificamos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indivíduos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em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intervalo</a:t>
            </a:r>
            <a:r>
              <a:rPr lang="en-US" sz="1700" dirty="0">
                <a:ea typeface="+mn-lt"/>
                <a:cs typeface="+mn-lt"/>
              </a:rPr>
              <a:t> de 5 </a:t>
            </a:r>
            <a:r>
              <a:rPr lang="en-US" sz="1700" dirty="0" err="1">
                <a:ea typeface="+mn-lt"/>
                <a:cs typeface="+mn-lt"/>
              </a:rPr>
              <a:t>anos</a:t>
            </a:r>
            <a:r>
              <a:rPr lang="en-US" sz="1700" dirty="0">
                <a:ea typeface="+mn-lt"/>
                <a:cs typeface="+mn-lt"/>
              </a:rPr>
              <a:t> a </a:t>
            </a:r>
            <a:r>
              <a:rPr lang="en-US" sz="1700" dirty="0" err="1">
                <a:ea typeface="+mn-lt"/>
                <a:cs typeface="+mn-lt"/>
              </a:rPr>
              <a:t>partir</a:t>
            </a:r>
            <a:r>
              <a:rPr lang="en-US" sz="1700" dirty="0">
                <a:ea typeface="+mn-lt"/>
                <a:cs typeface="+mn-lt"/>
              </a:rPr>
              <a:t> do </a:t>
            </a:r>
            <a:r>
              <a:rPr lang="en-US" sz="1700" dirty="0" err="1">
                <a:ea typeface="+mn-lt"/>
                <a:cs typeface="+mn-lt"/>
              </a:rPr>
              <a:t>ano</a:t>
            </a:r>
            <a:r>
              <a:rPr lang="en-US" sz="1700" dirty="0">
                <a:ea typeface="+mn-lt"/>
                <a:cs typeface="+mn-lt"/>
              </a:rPr>
              <a:t> de 2000 a 2019 e a </a:t>
            </a:r>
            <a:r>
              <a:rPr lang="en-US" sz="1700" dirty="0" err="1">
                <a:ea typeface="+mn-lt"/>
                <a:cs typeface="+mn-lt"/>
              </a:rPr>
              <a:t>partir</a:t>
            </a:r>
            <a:r>
              <a:rPr lang="en-US" sz="1700" dirty="0">
                <a:ea typeface="+mn-lt"/>
                <a:cs typeface="+mn-lt"/>
              </a:rPr>
              <a:t> da </a:t>
            </a:r>
            <a:r>
              <a:rPr lang="en-US" sz="1700" dirty="0" err="1">
                <a:ea typeface="+mn-lt"/>
                <a:cs typeface="+mn-lt"/>
              </a:rPr>
              <a:t>região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em</a:t>
            </a:r>
            <a:r>
              <a:rPr lang="en-US" sz="1700" dirty="0">
                <a:ea typeface="+mn-lt"/>
                <a:cs typeface="+mn-lt"/>
              </a:rPr>
              <a:t> que </a:t>
            </a:r>
            <a:r>
              <a:rPr lang="en-US" sz="1700" dirty="0" err="1">
                <a:ea typeface="+mn-lt"/>
                <a:cs typeface="+mn-lt"/>
              </a:rPr>
              <a:t>foram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diagnosticados</a:t>
            </a:r>
            <a:r>
              <a:rPr lang="en-US" sz="1700" dirty="0">
                <a:ea typeface="+mn-lt"/>
                <a:cs typeface="+mn-lt"/>
              </a:rPr>
              <a:t>. </a:t>
            </a:r>
            <a:r>
              <a:rPr lang="en-US" sz="1700" dirty="0" err="1">
                <a:ea typeface="+mn-lt"/>
                <a:cs typeface="+mn-lt"/>
              </a:rPr>
              <a:t>Foram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excluídos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casos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abaixo</a:t>
            </a:r>
            <a:r>
              <a:rPr lang="en-US" sz="1700" dirty="0">
                <a:ea typeface="+mn-lt"/>
                <a:cs typeface="+mn-lt"/>
              </a:rPr>
              <a:t> de 20 </a:t>
            </a:r>
            <a:r>
              <a:rPr lang="en-US" sz="1700" dirty="0" err="1">
                <a:ea typeface="+mn-lt"/>
                <a:cs typeface="+mn-lt"/>
              </a:rPr>
              <a:t>anos</a:t>
            </a:r>
            <a:r>
              <a:rPr lang="en-US" sz="1700" dirty="0">
                <a:ea typeface="+mn-lt"/>
                <a:cs typeface="+mn-lt"/>
              </a:rPr>
              <a:t>. A </a:t>
            </a:r>
            <a:r>
              <a:rPr lang="en-US" sz="1700" dirty="0" err="1">
                <a:ea typeface="+mn-lt"/>
                <a:cs typeface="+mn-lt"/>
              </a:rPr>
              <a:t>análise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estatítsica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foi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realizada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pelo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Departamento</a:t>
            </a:r>
            <a:r>
              <a:rPr lang="en-US" sz="1700" dirty="0">
                <a:ea typeface="+mn-lt"/>
                <a:cs typeface="+mn-lt"/>
              </a:rPr>
              <a:t> de </a:t>
            </a:r>
            <a:r>
              <a:rPr lang="en-US" sz="1700" dirty="0" err="1">
                <a:ea typeface="+mn-lt"/>
                <a:cs typeface="+mn-lt"/>
              </a:rPr>
              <a:t>Gestão</a:t>
            </a:r>
            <a:r>
              <a:rPr lang="en-US" sz="1700" dirty="0">
                <a:ea typeface="+mn-lt"/>
                <a:cs typeface="+mn-lt"/>
              </a:rPr>
              <a:t> de Dados do AC Camargo Cancer Center, </a:t>
            </a:r>
            <a:r>
              <a:rPr lang="en-US" sz="1700" dirty="0" err="1">
                <a:ea typeface="+mn-lt"/>
                <a:cs typeface="+mn-lt"/>
              </a:rPr>
              <a:t>usando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os</a:t>
            </a:r>
            <a:r>
              <a:rPr lang="en-US" sz="1700" dirty="0">
                <a:ea typeface="+mn-lt"/>
                <a:cs typeface="+mn-lt"/>
              </a:rPr>
              <a:t> testes de Qui-</a:t>
            </a:r>
            <a:r>
              <a:rPr lang="en-US" sz="1700" dirty="0" err="1">
                <a:ea typeface="+mn-lt"/>
                <a:cs typeface="+mn-lt"/>
              </a:rPr>
              <a:t>quadrado</a:t>
            </a:r>
            <a:r>
              <a:rPr lang="en-US" sz="1700" dirty="0">
                <a:ea typeface="+mn-lt"/>
                <a:cs typeface="+mn-lt"/>
              </a:rPr>
              <a:t> e as </a:t>
            </a:r>
            <a:r>
              <a:rPr lang="en-US" sz="1700" dirty="0" err="1">
                <a:ea typeface="+mn-lt"/>
                <a:cs typeface="+mn-lt"/>
              </a:rPr>
              <a:t>comparações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por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err="1">
                <a:ea typeface="+mn-lt"/>
                <a:cs typeface="+mn-lt"/>
              </a:rPr>
              <a:t>Método</a:t>
            </a:r>
            <a:r>
              <a:rPr lang="en-US" sz="1700" dirty="0">
                <a:ea typeface="+mn-lt"/>
                <a:cs typeface="+mn-lt"/>
              </a:rPr>
              <a:t> </a:t>
            </a:r>
            <a:r>
              <a:rPr lang="en-US" sz="1700" dirty="0" smtClean="0">
                <a:ea typeface="+mn-lt"/>
                <a:cs typeface="+mn-lt"/>
              </a:rPr>
              <a:t>Pairwise.</a:t>
            </a:r>
            <a:endParaRPr lang="pt-BR" dirty="0">
              <a:ea typeface="+mn-lt"/>
              <a:cs typeface="+mn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580120"/>
            <a:ext cx="5414621" cy="40164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700" dirty="0">
                <a:ea typeface="+mn-lt"/>
                <a:cs typeface="+mn-lt"/>
              </a:rPr>
              <a:t>Dos 29401 registros válidos (tabela 1), há uma discreta predominância do sexo masculino (52,2%, </a:t>
            </a:r>
            <a:r>
              <a:rPr lang="pt-BR" sz="1700" dirty="0" err="1">
                <a:ea typeface="+mn-lt"/>
                <a:cs typeface="+mn-lt"/>
              </a:rPr>
              <a:t>fig</a:t>
            </a:r>
            <a:r>
              <a:rPr lang="pt-BR" sz="1700" dirty="0">
                <a:ea typeface="+mn-lt"/>
                <a:cs typeface="+mn-lt"/>
              </a:rPr>
              <a:t> 1). A mediana de idade é de 63 anos (20-101 anos), o que é inferior a casuísticas internacionais previamente reportadas. A população abaixo dos 65 anos representou 56,1% (n = 16517) dos casos, sendo de 3% (n = 902) a população abaixo dos 40 anos de idade (tabela 2). A região sudeste foi a responsável pela maioria dos registros com 53,9% (n = 15851) e a região norte contribui com a minoria, com 3,4% (n=1011, </a:t>
            </a:r>
            <a:r>
              <a:rPr lang="pt-BR" sz="1700" dirty="0" err="1">
                <a:ea typeface="+mn-lt"/>
                <a:cs typeface="+mn-lt"/>
              </a:rPr>
              <a:t>fig</a:t>
            </a:r>
            <a:r>
              <a:rPr lang="pt-BR" sz="1700" dirty="0">
                <a:ea typeface="+mn-lt"/>
                <a:cs typeface="+mn-lt"/>
              </a:rPr>
              <a:t> 2</a:t>
            </a:r>
            <a:r>
              <a:rPr lang="pt-BR" sz="1700" dirty="0" smtClean="0">
                <a:ea typeface="+mn-lt"/>
                <a:cs typeface="+mn-lt"/>
              </a:rPr>
              <a:t>). Nossos estud</a:t>
            </a:r>
            <a:r>
              <a:rPr lang="pt-BR" sz="1700" dirty="0" smtClean="0">
                <a:ea typeface="+mn-lt"/>
                <a:cs typeface="+mn-lt"/>
              </a:rPr>
              <a:t>o representa o maior levantamento epidemiológico de pacientes com MM do Brasil e sugere, pela primeira vez, uma faixa etária de diagnóstico mais jovem que o habitual. Os dados poderão ser usados para planejamento de recursos do tratamento da doença. </a:t>
            </a:r>
            <a:endParaRPr lang="pt-BR" sz="1700" dirty="0">
              <a:ea typeface="+mn-lt"/>
              <a:cs typeface="+mn-lt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8914798"/>
            <a:ext cx="5265862" cy="119074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59430" y="9173011"/>
            <a:ext cx="4975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 </a:t>
            </a:r>
            <a:endParaRPr lang="en-US" sz="1400" b="1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400" dirty="0" err="1" smtClean="0">
                <a:latin typeface="Calibri" charset="0"/>
                <a:ea typeface="Calibri" charset="0"/>
                <a:cs typeface="Calibri" charset="0"/>
              </a:rPr>
              <a:t>Acesso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400" dirty="0" err="1" smtClean="0">
                <a:latin typeface="Calibri" charset="0"/>
                <a:ea typeface="Calibri" charset="0"/>
                <a:cs typeface="Calibri" charset="0"/>
              </a:rPr>
              <a:t>às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400" dirty="0" err="1" smtClean="0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400" dirty="0" err="1" smtClean="0">
                <a:latin typeface="Calibri" charset="0"/>
                <a:ea typeface="Calibri" charset="0"/>
                <a:cs typeface="Calibri" charset="0"/>
              </a:rPr>
              <a:t>através</a:t>
            </a:r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 do QR Code.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11">
            <a:extLst>
              <a:ext uri="{FF2B5EF4-FFF2-40B4-BE49-F238E27FC236}">
                <a16:creationId xmlns:a16="http://schemas.microsoft.com/office/drawing/2014/main" id="{9CC7F0B3-93E4-5F9F-5D42-AABBE506DE5D}"/>
              </a:ext>
            </a:extLst>
          </p:cNvPr>
          <p:cNvSpPr txBox="1"/>
          <p:nvPr/>
        </p:nvSpPr>
        <p:spPr>
          <a:xfrm>
            <a:off x="640080" y="871102"/>
            <a:ext cx="15876462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ea typeface="+mn-lt"/>
                <a:cs typeface="+mn-lt"/>
              </a:rPr>
              <a:t>CARACTERÍSTICAS EPIDEMIOLÓGICAS DO MIELOMA MÚLTIPLO NO BRASIL: 20 ANOS DO REGISTRO HOSPITALAR DE CÂNCER</a:t>
            </a:r>
            <a:endParaRPr lang="en-US" sz="2400" dirty="0">
              <a:solidFill>
                <a:schemeClr val="bg1"/>
              </a:solidFill>
              <a:ea typeface="+mn-lt"/>
              <a:cs typeface="+mn-lt"/>
            </a:endParaRP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83CC9B8E-658B-0973-8A68-8F268A7AC4A6}"/>
              </a:ext>
            </a:extLst>
          </p:cNvPr>
          <p:cNvSpPr txBox="1"/>
          <p:nvPr/>
        </p:nvSpPr>
        <p:spPr>
          <a:xfrm>
            <a:off x="640080" y="1257162"/>
            <a:ext cx="5438092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>
                <a:latin typeface="Calibri"/>
                <a:ea typeface="Calibri" charset="0"/>
                <a:cs typeface="Calibri"/>
              </a:rPr>
              <a:t>H. V. S. Chaves; M. P. Curado; F. L. M. Gallo</a:t>
            </a:r>
            <a:endParaRPr lang="pt-BR" sz="2400">
              <a:latin typeface="Calibri"/>
              <a:ea typeface="Calibri" charset="0"/>
              <a:cs typeface="Calibri"/>
            </a:endParaRPr>
          </a:p>
        </p:txBody>
      </p:sp>
      <p:pic>
        <p:nvPicPr>
          <p:cNvPr id="7" name="Imagem 2" descr="Tabela&#10;&#10;Descrição gerada automaticamente">
            <a:extLst>
              <a:ext uri="{FF2B5EF4-FFF2-40B4-BE49-F238E27FC236}">
                <a16:creationId xmlns:a16="http://schemas.microsoft.com/office/drawing/2014/main" id="{7E7BD6D3-6EEA-1932-23CA-40E48BCE8A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43" y="6652842"/>
            <a:ext cx="3087833" cy="3472712"/>
          </a:xfrm>
          <a:prstGeom prst="rect">
            <a:avLst/>
          </a:prstGeom>
        </p:spPr>
      </p:pic>
      <p:pic>
        <p:nvPicPr>
          <p:cNvPr id="16" name="Imagem 16" descr="Tabela&#10;&#10;Descrição gerada automaticamente">
            <a:extLst>
              <a:ext uri="{FF2B5EF4-FFF2-40B4-BE49-F238E27FC236}">
                <a16:creationId xmlns:a16="http://schemas.microsoft.com/office/drawing/2014/main" id="{B8DBE883-745B-4A96-0044-B33081A78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1297" y="7327545"/>
            <a:ext cx="1884728" cy="2866700"/>
          </a:xfrm>
          <a:prstGeom prst="rect">
            <a:avLst/>
          </a:prstGeom>
        </p:spPr>
      </p:pic>
      <p:pic>
        <p:nvPicPr>
          <p:cNvPr id="17" name="Imagem 21" descr="Gráfico, Gráfico de barras, Histograma&#10;&#10;Descrição gerada automaticamente">
            <a:extLst>
              <a:ext uri="{FF2B5EF4-FFF2-40B4-BE49-F238E27FC236}">
                <a16:creationId xmlns:a16="http://schemas.microsoft.com/office/drawing/2014/main" id="{0980827E-BE89-38D7-231F-3D10C13727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18041" y="6498517"/>
            <a:ext cx="3436623" cy="1986786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D8A43B7-5D23-23BE-68CB-AB00F37AA18D}"/>
              </a:ext>
            </a:extLst>
          </p:cNvPr>
          <p:cNvSpPr txBox="1"/>
          <p:nvPr/>
        </p:nvSpPr>
        <p:spPr>
          <a:xfrm>
            <a:off x="9747132" y="9614326"/>
            <a:ext cx="19886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1200" b="1">
                <a:latin typeface="Calibri"/>
                <a:ea typeface="Calibri"/>
                <a:cs typeface="Times New Roman"/>
              </a:rPr>
              <a:t>Tabela 2.</a:t>
            </a:r>
            <a:r>
              <a:rPr lang="pt-BR" sz="1200">
                <a:latin typeface="Calibri"/>
                <a:ea typeface="Calibri"/>
                <a:cs typeface="Times New Roman"/>
              </a:rPr>
              <a:t> </a:t>
            </a:r>
            <a:r>
              <a:rPr lang="pt-BR" sz="1200">
                <a:ea typeface="+mn-lt"/>
                <a:cs typeface="+mn-lt"/>
              </a:rPr>
              <a:t>Distribuição de registros por faixa etária no Brasil, 2000-2019.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038BC6E-80E9-DEFA-56C1-E43873A381C5}"/>
              </a:ext>
            </a:extLst>
          </p:cNvPr>
          <p:cNvSpPr txBox="1"/>
          <p:nvPr/>
        </p:nvSpPr>
        <p:spPr>
          <a:xfrm>
            <a:off x="12327883" y="8387216"/>
            <a:ext cx="526586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1200" b="1" dirty="0">
                <a:ea typeface="+mn-lt"/>
                <a:cs typeface="+mn-lt"/>
              </a:rPr>
              <a:t>Figura 3 </a:t>
            </a:r>
            <a:r>
              <a:rPr lang="pt-BR" sz="1200" dirty="0">
                <a:ea typeface="+mn-lt"/>
                <a:cs typeface="+mn-lt"/>
              </a:rPr>
              <a:t>Distribuição da população analisada por faixa etária e região. Sem diferença entre as regiões. 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931DBB7-3333-3DC7-63AD-1AC71EAE0D79}"/>
              </a:ext>
            </a:extLst>
          </p:cNvPr>
          <p:cNvSpPr txBox="1"/>
          <p:nvPr/>
        </p:nvSpPr>
        <p:spPr>
          <a:xfrm>
            <a:off x="3740173" y="9636272"/>
            <a:ext cx="244896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1200" b="1" dirty="0">
                <a:latin typeface="Calibri"/>
                <a:ea typeface="Calibri"/>
                <a:cs typeface="Calibri"/>
              </a:rPr>
              <a:t>Figuras 1 e 2.</a:t>
            </a:r>
            <a:r>
              <a:rPr lang="pt-BR" sz="1200" dirty="0">
                <a:latin typeface="Calibri"/>
                <a:ea typeface="Calibri"/>
                <a:cs typeface="Calibri"/>
              </a:rPr>
              <a:t>. Distribuição de registros por região e por sexo entre 2000-2019</a:t>
            </a:r>
            <a:r>
              <a:rPr lang="pt-BR" sz="1200" dirty="0">
                <a:latin typeface="Calibri"/>
                <a:ea typeface="Calibri"/>
                <a:cs typeface="Times New Roman"/>
              </a:rPr>
              <a:t> </a:t>
            </a:r>
            <a:endParaRPr lang="pt-BR" dirty="0">
              <a:latin typeface="Calibri"/>
              <a:ea typeface="Calibri"/>
              <a:cs typeface="Calibri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8683" y="8151889"/>
            <a:ext cx="1956375" cy="152581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9426" y="6644375"/>
            <a:ext cx="1714346" cy="1537000"/>
          </a:xfrm>
          <a:prstGeom prst="rect">
            <a:avLst/>
          </a:prstGeom>
        </p:spPr>
      </p:pic>
      <p:pic>
        <p:nvPicPr>
          <p:cNvPr id="1026" name="Picture 2" descr="QR Code Preview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7561" y="8959342"/>
            <a:ext cx="1099687" cy="109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7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293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User</cp:lastModifiedBy>
  <cp:revision>4</cp:revision>
  <dcterms:created xsi:type="dcterms:W3CDTF">2018-02-05T15:36:18Z</dcterms:created>
  <dcterms:modified xsi:type="dcterms:W3CDTF">2023-01-17T21:52:10Z</dcterms:modified>
</cp:coreProperties>
</file>