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</p:sldIdLst>
  <p:sldSz cy="10288575" cx="18288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240">
          <p15:clr>
            <a:srgbClr val="A4A3A4"/>
          </p15:clr>
        </p15:guide>
        <p15:guide id="2" pos="5760">
          <p15:clr>
            <a:srgbClr val="A4A3A4"/>
          </p15:clr>
        </p15:guide>
      </p15:sldGuideLst>
    </p:ext>
    <p:ext uri="http://customooxmlschemas.google.com/">
      <go:slidesCustomData xmlns:go="http://customooxmlschemas.google.com/" r:id="rId7" roundtripDataSignature="AMtx7mh7drNAsZXtdCihvDs0E0jQGO3A9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240" orient="horz"/>
        <p:guide pos="576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customschemas.google.com/relationships/presentationmetadata" Target="meta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/>
          <p:nvPr>
            <p:ph type="ctrTitle"/>
          </p:nvPr>
        </p:nvSpPr>
        <p:spPr>
          <a:xfrm>
            <a:off x="2286000" y="1683804"/>
            <a:ext cx="13716000" cy="358195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0"/>
              <a:buFont typeface="Calibri"/>
              <a:buNone/>
              <a:defRPr sz="9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3"/>
          <p:cNvSpPr txBox="1"/>
          <p:nvPr>
            <p:ph idx="1" type="subTitle"/>
          </p:nvPr>
        </p:nvSpPr>
        <p:spPr>
          <a:xfrm>
            <a:off x="2286000" y="5403891"/>
            <a:ext cx="13716000" cy="248402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/>
            </a:lvl1pPr>
            <a:lvl2pPr lvl="1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/>
            </a:lvl2pPr>
            <a:lvl3pPr lvl="2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700"/>
              <a:buNone/>
              <a:defRPr sz="2700"/>
            </a:lvl3pPr>
            <a:lvl4pPr lvl="3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4pPr>
            <a:lvl5pPr lvl="4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5pPr>
            <a:lvl6pPr lvl="5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6pPr>
            <a:lvl7pPr lvl="6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7pPr>
            <a:lvl8pPr lvl="7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8pPr>
            <a:lvl9pPr lvl="8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9pPr>
          </a:lstStyle>
          <a:p/>
        </p:txBody>
      </p:sp>
      <p:sp>
        <p:nvSpPr>
          <p:cNvPr id="14" name="Google Shape;14;p3"/>
          <p:cNvSpPr txBox="1"/>
          <p:nvPr>
            <p:ph idx="10" type="dt"/>
          </p:nvPr>
        </p:nvSpPr>
        <p:spPr>
          <a:xfrm>
            <a:off x="1257300" y="9535998"/>
            <a:ext cx="4114800" cy="54777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3"/>
          <p:cNvSpPr txBox="1"/>
          <p:nvPr>
            <p:ph idx="11" type="ftr"/>
          </p:nvPr>
        </p:nvSpPr>
        <p:spPr>
          <a:xfrm>
            <a:off x="6057900" y="9535998"/>
            <a:ext cx="6172200" cy="54777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3"/>
          <p:cNvSpPr txBox="1"/>
          <p:nvPr>
            <p:ph idx="12" type="sldNum"/>
          </p:nvPr>
        </p:nvSpPr>
        <p:spPr>
          <a:xfrm>
            <a:off x="12915900" y="9535998"/>
            <a:ext cx="4114800" cy="54777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2"/>
          <p:cNvSpPr txBox="1"/>
          <p:nvPr>
            <p:ph type="title"/>
          </p:nvPr>
        </p:nvSpPr>
        <p:spPr>
          <a:xfrm>
            <a:off x="1257300" y="547773"/>
            <a:ext cx="15773400" cy="198865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2"/>
          <p:cNvSpPr txBox="1"/>
          <p:nvPr>
            <p:ph idx="1" type="body"/>
          </p:nvPr>
        </p:nvSpPr>
        <p:spPr>
          <a:xfrm rot="5400000">
            <a:off x="5879993" y="-1883832"/>
            <a:ext cx="6528015" cy="15773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2"/>
          <p:cNvSpPr txBox="1"/>
          <p:nvPr>
            <p:ph idx="10" type="dt"/>
          </p:nvPr>
        </p:nvSpPr>
        <p:spPr>
          <a:xfrm>
            <a:off x="1257300" y="9535998"/>
            <a:ext cx="4114800" cy="54777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2"/>
          <p:cNvSpPr txBox="1"/>
          <p:nvPr>
            <p:ph idx="11" type="ftr"/>
          </p:nvPr>
        </p:nvSpPr>
        <p:spPr>
          <a:xfrm>
            <a:off x="6057900" y="9535998"/>
            <a:ext cx="6172200" cy="54777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2"/>
          <p:cNvSpPr txBox="1"/>
          <p:nvPr>
            <p:ph idx="12" type="sldNum"/>
          </p:nvPr>
        </p:nvSpPr>
        <p:spPr>
          <a:xfrm>
            <a:off x="12915900" y="9535998"/>
            <a:ext cx="4114800" cy="54777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3"/>
          <p:cNvSpPr txBox="1"/>
          <p:nvPr>
            <p:ph type="title"/>
          </p:nvPr>
        </p:nvSpPr>
        <p:spPr>
          <a:xfrm rot="5400000">
            <a:off x="10699474" y="2935649"/>
            <a:ext cx="8719103" cy="39433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3"/>
          <p:cNvSpPr txBox="1"/>
          <p:nvPr>
            <p:ph idx="1" type="body"/>
          </p:nvPr>
        </p:nvSpPr>
        <p:spPr>
          <a:xfrm rot="5400000">
            <a:off x="2698474" y="-893401"/>
            <a:ext cx="8719103" cy="11601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3"/>
          <p:cNvSpPr txBox="1"/>
          <p:nvPr>
            <p:ph idx="10" type="dt"/>
          </p:nvPr>
        </p:nvSpPr>
        <p:spPr>
          <a:xfrm>
            <a:off x="1257300" y="9535998"/>
            <a:ext cx="4114800" cy="54777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3"/>
          <p:cNvSpPr txBox="1"/>
          <p:nvPr>
            <p:ph idx="11" type="ftr"/>
          </p:nvPr>
        </p:nvSpPr>
        <p:spPr>
          <a:xfrm>
            <a:off x="6057900" y="9535998"/>
            <a:ext cx="6172200" cy="54777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3"/>
          <p:cNvSpPr txBox="1"/>
          <p:nvPr>
            <p:ph idx="12" type="sldNum"/>
          </p:nvPr>
        </p:nvSpPr>
        <p:spPr>
          <a:xfrm>
            <a:off x="12915900" y="9535998"/>
            <a:ext cx="4114800" cy="54777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/>
          <p:nvPr>
            <p:ph type="title"/>
          </p:nvPr>
        </p:nvSpPr>
        <p:spPr>
          <a:xfrm>
            <a:off x="1257300" y="547773"/>
            <a:ext cx="15773400" cy="198865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" type="body"/>
          </p:nvPr>
        </p:nvSpPr>
        <p:spPr>
          <a:xfrm>
            <a:off x="1257300" y="2738860"/>
            <a:ext cx="15773400" cy="652801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4"/>
          <p:cNvSpPr txBox="1"/>
          <p:nvPr>
            <p:ph idx="10" type="dt"/>
          </p:nvPr>
        </p:nvSpPr>
        <p:spPr>
          <a:xfrm>
            <a:off x="1257300" y="9535998"/>
            <a:ext cx="4114800" cy="54777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4"/>
          <p:cNvSpPr txBox="1"/>
          <p:nvPr>
            <p:ph idx="11" type="ftr"/>
          </p:nvPr>
        </p:nvSpPr>
        <p:spPr>
          <a:xfrm>
            <a:off x="6057900" y="9535998"/>
            <a:ext cx="6172200" cy="54777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2" type="sldNum"/>
          </p:nvPr>
        </p:nvSpPr>
        <p:spPr>
          <a:xfrm>
            <a:off x="12915900" y="9535998"/>
            <a:ext cx="4114800" cy="54777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/>
          <p:nvPr>
            <p:ph type="title"/>
          </p:nvPr>
        </p:nvSpPr>
        <p:spPr>
          <a:xfrm>
            <a:off x="1247775" y="2565004"/>
            <a:ext cx="15773400" cy="427976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0"/>
              <a:buFont typeface="Calibri"/>
              <a:buNone/>
              <a:defRPr sz="9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5"/>
          <p:cNvSpPr txBox="1"/>
          <p:nvPr>
            <p:ph idx="1" type="body"/>
          </p:nvPr>
        </p:nvSpPr>
        <p:spPr>
          <a:xfrm>
            <a:off x="1247775" y="6885258"/>
            <a:ext cx="15773400" cy="225062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500"/>
              </a:spcBef>
              <a:spcAft>
                <a:spcPts val="0"/>
              </a:spcAft>
              <a:buClr>
                <a:srgbClr val="888888"/>
              </a:buClr>
              <a:buSzPts val="3600"/>
              <a:buNone/>
              <a:defRPr sz="36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888888"/>
              </a:buClr>
              <a:buSzPts val="3000"/>
              <a:buNone/>
              <a:defRPr sz="3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888888"/>
              </a:buClr>
              <a:buSzPts val="2700"/>
              <a:buNone/>
              <a:defRPr sz="27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5"/>
          <p:cNvSpPr txBox="1"/>
          <p:nvPr>
            <p:ph idx="10" type="dt"/>
          </p:nvPr>
        </p:nvSpPr>
        <p:spPr>
          <a:xfrm>
            <a:off x="1257300" y="9535998"/>
            <a:ext cx="4114800" cy="54777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5"/>
          <p:cNvSpPr txBox="1"/>
          <p:nvPr>
            <p:ph idx="11" type="ftr"/>
          </p:nvPr>
        </p:nvSpPr>
        <p:spPr>
          <a:xfrm>
            <a:off x="6057900" y="9535998"/>
            <a:ext cx="6172200" cy="54777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12915900" y="9535998"/>
            <a:ext cx="4114800" cy="54777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/>
          <p:nvPr>
            <p:ph type="title"/>
          </p:nvPr>
        </p:nvSpPr>
        <p:spPr>
          <a:xfrm>
            <a:off x="1257300" y="547773"/>
            <a:ext cx="15773400" cy="198865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6"/>
          <p:cNvSpPr txBox="1"/>
          <p:nvPr>
            <p:ph idx="1" type="body"/>
          </p:nvPr>
        </p:nvSpPr>
        <p:spPr>
          <a:xfrm>
            <a:off x="1257300" y="2738860"/>
            <a:ext cx="7772400" cy="652801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" name="Google Shape;32;p6"/>
          <p:cNvSpPr txBox="1"/>
          <p:nvPr>
            <p:ph idx="2" type="body"/>
          </p:nvPr>
        </p:nvSpPr>
        <p:spPr>
          <a:xfrm>
            <a:off x="9258300" y="2738860"/>
            <a:ext cx="7772400" cy="652801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" name="Google Shape;33;p6"/>
          <p:cNvSpPr txBox="1"/>
          <p:nvPr>
            <p:ph idx="10" type="dt"/>
          </p:nvPr>
        </p:nvSpPr>
        <p:spPr>
          <a:xfrm>
            <a:off x="1257300" y="9535998"/>
            <a:ext cx="4114800" cy="54777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6"/>
          <p:cNvSpPr txBox="1"/>
          <p:nvPr>
            <p:ph idx="11" type="ftr"/>
          </p:nvPr>
        </p:nvSpPr>
        <p:spPr>
          <a:xfrm>
            <a:off x="6057900" y="9535998"/>
            <a:ext cx="6172200" cy="54777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6"/>
          <p:cNvSpPr txBox="1"/>
          <p:nvPr>
            <p:ph idx="12" type="sldNum"/>
          </p:nvPr>
        </p:nvSpPr>
        <p:spPr>
          <a:xfrm>
            <a:off x="12915900" y="9535998"/>
            <a:ext cx="4114800" cy="54777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 txBox="1"/>
          <p:nvPr>
            <p:ph type="title"/>
          </p:nvPr>
        </p:nvSpPr>
        <p:spPr>
          <a:xfrm>
            <a:off x="1259682" y="547773"/>
            <a:ext cx="15773400" cy="198865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7"/>
          <p:cNvSpPr txBox="1"/>
          <p:nvPr>
            <p:ph idx="1" type="body"/>
          </p:nvPr>
        </p:nvSpPr>
        <p:spPr>
          <a:xfrm>
            <a:off x="1259683" y="2522134"/>
            <a:ext cx="7736681" cy="123605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b="1" sz="3600"/>
            </a:lvl1pPr>
            <a:lvl2pPr indent="-228600" lvl="1" marL="9144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 sz="3000"/>
            </a:lvl2pPr>
            <a:lvl3pPr indent="-228600" lvl="2" marL="1371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700"/>
              <a:buNone/>
              <a:defRPr b="1" sz="2700"/>
            </a:lvl3pPr>
            <a:lvl4pPr indent="-228600" lvl="3" marL="18288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4pPr>
            <a:lvl5pPr indent="-228600" lvl="4" marL="22860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5pPr>
            <a:lvl6pPr indent="-228600" lvl="5" marL="2743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6pPr>
            <a:lvl7pPr indent="-228600" lvl="6" marL="32004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7pPr>
            <a:lvl8pPr indent="-228600" lvl="7" marL="3657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8pPr>
            <a:lvl9pPr indent="-228600" lvl="8" marL="41148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9pPr>
          </a:lstStyle>
          <a:p/>
        </p:txBody>
      </p:sp>
      <p:sp>
        <p:nvSpPr>
          <p:cNvPr id="39" name="Google Shape;39;p7"/>
          <p:cNvSpPr txBox="1"/>
          <p:nvPr>
            <p:ph idx="2" type="body"/>
          </p:nvPr>
        </p:nvSpPr>
        <p:spPr>
          <a:xfrm>
            <a:off x="1259683" y="3758193"/>
            <a:ext cx="7736681" cy="552773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7"/>
          <p:cNvSpPr txBox="1"/>
          <p:nvPr>
            <p:ph idx="3" type="body"/>
          </p:nvPr>
        </p:nvSpPr>
        <p:spPr>
          <a:xfrm>
            <a:off x="9258300" y="2522134"/>
            <a:ext cx="7774782" cy="123605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b="1" sz="3600"/>
            </a:lvl1pPr>
            <a:lvl2pPr indent="-228600" lvl="1" marL="9144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 sz="3000"/>
            </a:lvl2pPr>
            <a:lvl3pPr indent="-228600" lvl="2" marL="1371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700"/>
              <a:buNone/>
              <a:defRPr b="1" sz="2700"/>
            </a:lvl3pPr>
            <a:lvl4pPr indent="-228600" lvl="3" marL="18288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4pPr>
            <a:lvl5pPr indent="-228600" lvl="4" marL="22860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5pPr>
            <a:lvl6pPr indent="-228600" lvl="5" marL="2743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6pPr>
            <a:lvl7pPr indent="-228600" lvl="6" marL="32004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7pPr>
            <a:lvl8pPr indent="-228600" lvl="7" marL="3657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8pPr>
            <a:lvl9pPr indent="-228600" lvl="8" marL="41148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9pPr>
          </a:lstStyle>
          <a:p/>
        </p:txBody>
      </p:sp>
      <p:sp>
        <p:nvSpPr>
          <p:cNvPr id="41" name="Google Shape;41;p7"/>
          <p:cNvSpPr txBox="1"/>
          <p:nvPr>
            <p:ph idx="4" type="body"/>
          </p:nvPr>
        </p:nvSpPr>
        <p:spPr>
          <a:xfrm>
            <a:off x="9258300" y="3758193"/>
            <a:ext cx="7774782" cy="552773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7"/>
          <p:cNvSpPr txBox="1"/>
          <p:nvPr>
            <p:ph idx="10" type="dt"/>
          </p:nvPr>
        </p:nvSpPr>
        <p:spPr>
          <a:xfrm>
            <a:off x="1257300" y="9535998"/>
            <a:ext cx="4114800" cy="54777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7"/>
          <p:cNvSpPr txBox="1"/>
          <p:nvPr>
            <p:ph idx="11" type="ftr"/>
          </p:nvPr>
        </p:nvSpPr>
        <p:spPr>
          <a:xfrm>
            <a:off x="6057900" y="9535998"/>
            <a:ext cx="6172200" cy="54777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7"/>
          <p:cNvSpPr txBox="1"/>
          <p:nvPr>
            <p:ph idx="12" type="sldNum"/>
          </p:nvPr>
        </p:nvSpPr>
        <p:spPr>
          <a:xfrm>
            <a:off x="12915900" y="9535998"/>
            <a:ext cx="4114800" cy="54777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8"/>
          <p:cNvSpPr txBox="1"/>
          <p:nvPr>
            <p:ph type="title"/>
          </p:nvPr>
        </p:nvSpPr>
        <p:spPr>
          <a:xfrm>
            <a:off x="1257300" y="547773"/>
            <a:ext cx="15773400" cy="198865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8"/>
          <p:cNvSpPr txBox="1"/>
          <p:nvPr>
            <p:ph idx="10" type="dt"/>
          </p:nvPr>
        </p:nvSpPr>
        <p:spPr>
          <a:xfrm>
            <a:off x="1257300" y="9535998"/>
            <a:ext cx="4114800" cy="54777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8"/>
          <p:cNvSpPr txBox="1"/>
          <p:nvPr>
            <p:ph idx="11" type="ftr"/>
          </p:nvPr>
        </p:nvSpPr>
        <p:spPr>
          <a:xfrm>
            <a:off x="6057900" y="9535998"/>
            <a:ext cx="6172200" cy="54777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8"/>
          <p:cNvSpPr txBox="1"/>
          <p:nvPr>
            <p:ph idx="12" type="sldNum"/>
          </p:nvPr>
        </p:nvSpPr>
        <p:spPr>
          <a:xfrm>
            <a:off x="12915900" y="9535998"/>
            <a:ext cx="4114800" cy="54777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9"/>
          <p:cNvSpPr txBox="1"/>
          <p:nvPr>
            <p:ph idx="10" type="dt"/>
          </p:nvPr>
        </p:nvSpPr>
        <p:spPr>
          <a:xfrm>
            <a:off x="1257300" y="9535998"/>
            <a:ext cx="4114800" cy="54777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9"/>
          <p:cNvSpPr txBox="1"/>
          <p:nvPr>
            <p:ph idx="11" type="ftr"/>
          </p:nvPr>
        </p:nvSpPr>
        <p:spPr>
          <a:xfrm>
            <a:off x="6057900" y="9535998"/>
            <a:ext cx="6172200" cy="54777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9"/>
          <p:cNvSpPr txBox="1"/>
          <p:nvPr>
            <p:ph idx="12" type="sldNum"/>
          </p:nvPr>
        </p:nvSpPr>
        <p:spPr>
          <a:xfrm>
            <a:off x="12915900" y="9535998"/>
            <a:ext cx="4114800" cy="54777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0"/>
          <p:cNvSpPr txBox="1"/>
          <p:nvPr>
            <p:ph type="title"/>
          </p:nvPr>
        </p:nvSpPr>
        <p:spPr>
          <a:xfrm>
            <a:off x="1259683" y="685906"/>
            <a:ext cx="5898356" cy="240067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Calibri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0"/>
          <p:cNvSpPr txBox="1"/>
          <p:nvPr>
            <p:ph idx="1" type="body"/>
          </p:nvPr>
        </p:nvSpPr>
        <p:spPr>
          <a:xfrm>
            <a:off x="7774782" y="1481367"/>
            <a:ext cx="9258300" cy="731156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533400" lvl="0" marL="457200" algn="l">
              <a:lnSpc>
                <a:spcPct val="90000"/>
              </a:lnSpc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ts val="4800"/>
              <a:buChar char="•"/>
              <a:defRPr sz="4800"/>
            </a:lvl1pPr>
            <a:lvl2pPr indent="-495300" lvl="1" marL="9144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4200"/>
              <a:buChar char="•"/>
              <a:defRPr sz="4200"/>
            </a:lvl2pPr>
            <a:lvl3pPr indent="-457200" lvl="2" marL="1371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3600"/>
              <a:buChar char="•"/>
              <a:defRPr sz="3600"/>
            </a:lvl3pPr>
            <a:lvl4pPr indent="-419100" lvl="3" marL="18288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3000"/>
              <a:buChar char="•"/>
              <a:defRPr sz="3000"/>
            </a:lvl4pPr>
            <a:lvl5pPr indent="-419100" lvl="4" marL="22860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3000"/>
              <a:buChar char="•"/>
              <a:defRPr sz="3000"/>
            </a:lvl5pPr>
            <a:lvl6pPr indent="-419100" lvl="5" marL="2743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3000"/>
              <a:buChar char="•"/>
              <a:defRPr sz="3000"/>
            </a:lvl6pPr>
            <a:lvl7pPr indent="-419100" lvl="6" marL="32004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3000"/>
              <a:buChar char="•"/>
              <a:defRPr sz="3000"/>
            </a:lvl7pPr>
            <a:lvl8pPr indent="-419100" lvl="7" marL="3657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3000"/>
              <a:buChar char="•"/>
              <a:defRPr sz="3000"/>
            </a:lvl8pPr>
            <a:lvl9pPr indent="-419100" lvl="8" marL="41148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3000"/>
              <a:buChar char="•"/>
              <a:defRPr sz="3000"/>
            </a:lvl9pPr>
          </a:lstStyle>
          <a:p/>
        </p:txBody>
      </p:sp>
      <p:sp>
        <p:nvSpPr>
          <p:cNvPr id="57" name="Google Shape;57;p10"/>
          <p:cNvSpPr txBox="1"/>
          <p:nvPr>
            <p:ph idx="2" type="body"/>
          </p:nvPr>
        </p:nvSpPr>
        <p:spPr>
          <a:xfrm>
            <a:off x="1259683" y="3086576"/>
            <a:ext cx="5898356" cy="57182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indent="-228600" lvl="1" marL="9144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/>
            </a:lvl2pPr>
            <a:lvl3pPr indent="-228600" lvl="2" marL="1371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indent="-228600" lvl="3" marL="18288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4pPr>
            <a:lvl5pPr indent="-228600" lvl="4" marL="22860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5pPr>
            <a:lvl6pPr indent="-228600" lvl="5" marL="2743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6pPr>
            <a:lvl7pPr indent="-228600" lvl="6" marL="32004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7pPr>
            <a:lvl8pPr indent="-228600" lvl="7" marL="3657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8pPr>
            <a:lvl9pPr indent="-228600" lvl="8" marL="41148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9pPr>
          </a:lstStyle>
          <a:p/>
        </p:txBody>
      </p:sp>
      <p:sp>
        <p:nvSpPr>
          <p:cNvPr id="58" name="Google Shape;58;p10"/>
          <p:cNvSpPr txBox="1"/>
          <p:nvPr>
            <p:ph idx="10" type="dt"/>
          </p:nvPr>
        </p:nvSpPr>
        <p:spPr>
          <a:xfrm>
            <a:off x="1257300" y="9535998"/>
            <a:ext cx="4114800" cy="54777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0"/>
          <p:cNvSpPr txBox="1"/>
          <p:nvPr>
            <p:ph idx="11" type="ftr"/>
          </p:nvPr>
        </p:nvSpPr>
        <p:spPr>
          <a:xfrm>
            <a:off x="6057900" y="9535998"/>
            <a:ext cx="6172200" cy="54777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0"/>
          <p:cNvSpPr txBox="1"/>
          <p:nvPr>
            <p:ph idx="12" type="sldNum"/>
          </p:nvPr>
        </p:nvSpPr>
        <p:spPr>
          <a:xfrm>
            <a:off x="12915900" y="9535998"/>
            <a:ext cx="4114800" cy="54777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1"/>
          <p:cNvSpPr txBox="1"/>
          <p:nvPr>
            <p:ph type="title"/>
          </p:nvPr>
        </p:nvSpPr>
        <p:spPr>
          <a:xfrm>
            <a:off x="1259683" y="685906"/>
            <a:ext cx="5898356" cy="240067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Calibri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1"/>
          <p:cNvSpPr/>
          <p:nvPr>
            <p:ph idx="2" type="pic"/>
          </p:nvPr>
        </p:nvSpPr>
        <p:spPr>
          <a:xfrm>
            <a:off x="7774782" y="1481367"/>
            <a:ext cx="9258300" cy="7311566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1"/>
          <p:cNvSpPr txBox="1"/>
          <p:nvPr>
            <p:ph idx="1" type="body"/>
          </p:nvPr>
        </p:nvSpPr>
        <p:spPr>
          <a:xfrm>
            <a:off x="1259683" y="3086576"/>
            <a:ext cx="5898356" cy="57182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indent="-228600" lvl="1" marL="9144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/>
            </a:lvl2pPr>
            <a:lvl3pPr indent="-228600" lvl="2" marL="1371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indent="-228600" lvl="3" marL="18288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4pPr>
            <a:lvl5pPr indent="-228600" lvl="4" marL="22860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5pPr>
            <a:lvl6pPr indent="-228600" lvl="5" marL="2743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6pPr>
            <a:lvl7pPr indent="-228600" lvl="6" marL="32004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7pPr>
            <a:lvl8pPr indent="-228600" lvl="7" marL="3657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8pPr>
            <a:lvl9pPr indent="-228600" lvl="8" marL="41148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9pPr>
          </a:lstStyle>
          <a:p/>
        </p:txBody>
      </p:sp>
      <p:sp>
        <p:nvSpPr>
          <p:cNvPr id="65" name="Google Shape;65;p11"/>
          <p:cNvSpPr txBox="1"/>
          <p:nvPr>
            <p:ph idx="10" type="dt"/>
          </p:nvPr>
        </p:nvSpPr>
        <p:spPr>
          <a:xfrm>
            <a:off x="1257300" y="9535998"/>
            <a:ext cx="4114800" cy="54777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1"/>
          <p:cNvSpPr txBox="1"/>
          <p:nvPr>
            <p:ph idx="11" type="ftr"/>
          </p:nvPr>
        </p:nvSpPr>
        <p:spPr>
          <a:xfrm>
            <a:off x="6057900" y="9535998"/>
            <a:ext cx="6172200" cy="54777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1"/>
          <p:cNvSpPr txBox="1"/>
          <p:nvPr>
            <p:ph idx="12" type="sldNum"/>
          </p:nvPr>
        </p:nvSpPr>
        <p:spPr>
          <a:xfrm>
            <a:off x="12915900" y="9535998"/>
            <a:ext cx="4114800" cy="54777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/>
          <p:nvPr>
            <p:ph type="title"/>
          </p:nvPr>
        </p:nvSpPr>
        <p:spPr>
          <a:xfrm>
            <a:off x="1257300" y="547773"/>
            <a:ext cx="15773400" cy="198865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600"/>
              <a:buFont typeface="Calibri"/>
              <a:buNone/>
              <a:defRPr b="0" i="0" sz="6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2"/>
          <p:cNvSpPr txBox="1"/>
          <p:nvPr>
            <p:ph idx="1" type="body"/>
          </p:nvPr>
        </p:nvSpPr>
        <p:spPr>
          <a:xfrm>
            <a:off x="1257300" y="2738860"/>
            <a:ext cx="15773400" cy="652801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95300" lvl="0" marL="457200" marR="0" rtl="0" algn="l">
              <a:lnSpc>
                <a:spcPct val="90000"/>
              </a:lnSpc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Arial"/>
              <a:buChar char="•"/>
              <a:defRPr b="0" i="0" sz="4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57200" lvl="1" marL="914400" marR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419100" lvl="2" marL="1371600" marR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Char char="•"/>
              <a:defRPr b="0" i="0" sz="3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400050" lvl="3" marL="1828800" marR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b="0" i="0" sz="2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400050" lvl="4" marL="2286000" marR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b="0" i="0" sz="2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400050" lvl="5" marL="2743200" marR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b="0" i="0" sz="2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400050" lvl="6" marL="3200400" marR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b="0" i="0" sz="2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400050" lvl="7" marL="3657600" marR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b="0" i="0" sz="2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400050" lvl="8" marL="4114800" marR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b="0" i="0" sz="2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2"/>
          <p:cNvSpPr txBox="1"/>
          <p:nvPr>
            <p:ph idx="10" type="dt"/>
          </p:nvPr>
        </p:nvSpPr>
        <p:spPr>
          <a:xfrm>
            <a:off x="1257300" y="9535998"/>
            <a:ext cx="4114800" cy="54777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2"/>
          <p:cNvSpPr txBox="1"/>
          <p:nvPr>
            <p:ph idx="11" type="ftr"/>
          </p:nvPr>
        </p:nvSpPr>
        <p:spPr>
          <a:xfrm>
            <a:off x="6057900" y="9535998"/>
            <a:ext cx="6172200" cy="54777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2"/>
          <p:cNvSpPr txBox="1"/>
          <p:nvPr>
            <p:ph idx="12" type="sldNum"/>
          </p:nvPr>
        </p:nvSpPr>
        <p:spPr>
          <a:xfrm>
            <a:off x="12915900" y="9535998"/>
            <a:ext cx="4114800" cy="54777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Relationship Id="rId4" Type="http://schemas.openxmlformats.org/officeDocument/2006/relationships/image" Target="../media/image4.jpg"/><Relationship Id="rId5" Type="http://schemas.openxmlformats.org/officeDocument/2006/relationships/image" Target="../media/image1.jpg"/><Relationship Id="rId6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/>
          <p:nvPr/>
        </p:nvSpPr>
        <p:spPr>
          <a:xfrm>
            <a:off x="12303173" y="4147455"/>
            <a:ext cx="5421916" cy="2252637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7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5" name="Google Shape;85;p1"/>
          <p:cNvSpPr/>
          <p:nvPr/>
        </p:nvSpPr>
        <p:spPr>
          <a:xfrm>
            <a:off x="6496336" y="3960432"/>
            <a:ext cx="5265862" cy="483870"/>
          </a:xfrm>
          <a:prstGeom prst="roundRect">
            <a:avLst>
              <a:gd fmla="val 16667" name="adj"/>
            </a:avLst>
          </a:prstGeom>
          <a:solidFill>
            <a:srgbClr val="00B050"/>
          </a:solidFill>
          <a:ln cap="flat" cmpd="sng" w="41275">
            <a:solidFill>
              <a:srgbClr val="00B05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7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6" name="Google Shape;86;p1"/>
          <p:cNvSpPr/>
          <p:nvPr/>
        </p:nvSpPr>
        <p:spPr>
          <a:xfrm>
            <a:off x="12327883" y="2056265"/>
            <a:ext cx="5265862" cy="483870"/>
          </a:xfrm>
          <a:prstGeom prst="roundRect">
            <a:avLst>
              <a:gd fmla="val 16667" name="adj"/>
            </a:avLst>
          </a:prstGeom>
          <a:solidFill>
            <a:srgbClr val="00B050"/>
          </a:solidFill>
          <a:ln cap="flat" cmpd="sng" w="41275">
            <a:solidFill>
              <a:srgbClr val="00B05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7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Google Shape;87;p1"/>
          <p:cNvSpPr/>
          <p:nvPr/>
        </p:nvSpPr>
        <p:spPr>
          <a:xfrm>
            <a:off x="6471626" y="2056265"/>
            <a:ext cx="5265862" cy="483870"/>
          </a:xfrm>
          <a:prstGeom prst="roundRect">
            <a:avLst>
              <a:gd fmla="val 16667" name="adj"/>
            </a:avLst>
          </a:prstGeom>
          <a:solidFill>
            <a:srgbClr val="00B050"/>
          </a:solidFill>
          <a:ln cap="flat" cmpd="sng" w="41275">
            <a:solidFill>
              <a:srgbClr val="00B05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7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8" name="Google Shape;88;p1"/>
          <p:cNvSpPr/>
          <p:nvPr/>
        </p:nvSpPr>
        <p:spPr>
          <a:xfrm>
            <a:off x="689500" y="2056265"/>
            <a:ext cx="5265862" cy="483870"/>
          </a:xfrm>
          <a:prstGeom prst="roundRect">
            <a:avLst>
              <a:gd fmla="val 16667" name="adj"/>
            </a:avLst>
          </a:prstGeom>
          <a:solidFill>
            <a:srgbClr val="00B050"/>
          </a:solidFill>
          <a:ln cap="flat" cmpd="sng" w="41275">
            <a:solidFill>
              <a:srgbClr val="00B05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7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9" name="Google Shape;89;p1"/>
          <p:cNvSpPr/>
          <p:nvPr/>
        </p:nvSpPr>
        <p:spPr>
          <a:xfrm>
            <a:off x="0" y="711781"/>
            <a:ext cx="18288000" cy="1004949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7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0" name="Google Shape;90;p1"/>
          <p:cNvSpPr txBox="1"/>
          <p:nvPr/>
        </p:nvSpPr>
        <p:spPr>
          <a:xfrm>
            <a:off x="0" y="737650"/>
            <a:ext cx="181575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AVALIAÇÃO DOS FATORES PROGNÓSTICOS E TERAPÊUTICOS DO CA</a:t>
            </a:r>
            <a:r>
              <a:rPr b="1" i="0" lang="pt-BR" sz="2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RCINOMA MUCOEPIDERMÓIDE DE GLÂNDULAS SALIVARES</a:t>
            </a:r>
            <a:endParaRPr b="1" sz="2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1" name="Google Shape;91;p1"/>
          <p:cNvSpPr txBox="1"/>
          <p:nvPr/>
        </p:nvSpPr>
        <p:spPr>
          <a:xfrm>
            <a:off x="1101056" y="1154227"/>
            <a:ext cx="145641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BR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H.R. Nogueira; W</a:t>
            </a:r>
            <a:r>
              <a:rPr b="0" i="0" lang="pt-BR" sz="2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. E. Bernaola-Paredes; E. P. Filippetti; M. P. Teixeira; J. G. Vartanian; C. A. L. Pinto; A. C. A. Pellizzon</a:t>
            </a:r>
            <a:endParaRPr b="0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2" name="Google Shape;92;p1"/>
          <p:cNvSpPr/>
          <p:nvPr/>
        </p:nvSpPr>
        <p:spPr>
          <a:xfrm>
            <a:off x="16831625" y="1190900"/>
            <a:ext cx="1456500" cy="523200"/>
          </a:xfrm>
          <a:prstGeom prst="rect">
            <a:avLst/>
          </a:prstGeom>
          <a:solidFill>
            <a:srgbClr val="385623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7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3" name="Google Shape;93;p1"/>
          <p:cNvSpPr/>
          <p:nvPr/>
        </p:nvSpPr>
        <p:spPr>
          <a:xfrm>
            <a:off x="16405522" y="1212722"/>
            <a:ext cx="464820" cy="504008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7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Google Shape;94;p1"/>
          <p:cNvSpPr txBox="1"/>
          <p:nvPr/>
        </p:nvSpPr>
        <p:spPr>
          <a:xfrm>
            <a:off x="640080" y="2078469"/>
            <a:ext cx="5436187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pt-BR" sz="2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INTRODUÇÃO</a:t>
            </a:r>
            <a:endParaRPr b="1" i="0" sz="2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5" name="Google Shape;95;p1"/>
          <p:cNvSpPr txBox="1"/>
          <p:nvPr/>
        </p:nvSpPr>
        <p:spPr>
          <a:xfrm>
            <a:off x="640080" y="2601689"/>
            <a:ext cx="5436187" cy="37702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BR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   </a:t>
            </a:r>
            <a:r>
              <a:rPr b="0" i="0" lang="pt-BR" sz="17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O Carcinoma Mucoepidermóide é o subtipo histológico mais comum das neoplasias  malignas de glândula salivar, mas que têm-se descrito com menor frequência em crianças e jovens, e que acomete tanto as glândulas salivares maiores quanto as menores. Clinicamente se apresenta como uma massa firme, consistente, persistente e não sensível à palpação. </a:t>
            </a:r>
            <a:endParaRPr/>
          </a:p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BR" sz="17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    A terapêutica baseia-se principalmente na ressecção cirúrgica, que pode estar acompanhada da Radioterapia adjuvante (RTa) indicada para os pacientes com alto grau histológico a intermediário, em estágio avançado da doença, margens comprometidas e linfonodos comprometidos. Para os pacientes com tumores de baixo grau, o papel da RTa ainda permanece controverso. </a:t>
            </a:r>
            <a:endParaRPr b="0" i="0" sz="17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6" name="Google Shape;96;p1"/>
          <p:cNvSpPr txBox="1"/>
          <p:nvPr/>
        </p:nvSpPr>
        <p:spPr>
          <a:xfrm>
            <a:off x="6446916" y="2078469"/>
            <a:ext cx="5436187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pt-BR" sz="2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OBJETIVO</a:t>
            </a:r>
            <a:endParaRPr/>
          </a:p>
        </p:txBody>
      </p:sp>
      <p:sp>
        <p:nvSpPr>
          <p:cNvPr id="97" name="Google Shape;97;p1"/>
          <p:cNvSpPr txBox="1"/>
          <p:nvPr/>
        </p:nvSpPr>
        <p:spPr>
          <a:xfrm>
            <a:off x="6372787" y="2601689"/>
            <a:ext cx="5436300" cy="1400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BR" sz="1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 O presente estudo visa avaliar o impacto dos fatores prognósticos e terapêuticos nos pacientes diagnosticados com Carcinoma Mucoepidermóide de glândula salivar atendidos no A.C. Camargo Cancer Center </a:t>
            </a:r>
            <a:r>
              <a:rPr lang="pt-BR" sz="17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entre 01/2006 e 12/2019.</a:t>
            </a:r>
            <a:endParaRPr b="0" i="0" sz="1700" u="none" cap="none" strike="noStrike">
              <a:solidFill>
                <a:schemeClr val="dk1"/>
              </a:solidFill>
              <a:highlight>
                <a:srgbClr val="FFFF00"/>
              </a:highlight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8" name="Google Shape;98;p1"/>
          <p:cNvSpPr txBox="1"/>
          <p:nvPr/>
        </p:nvSpPr>
        <p:spPr>
          <a:xfrm>
            <a:off x="6301301" y="3935372"/>
            <a:ext cx="5436187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pt-BR" sz="2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MÉTODOS</a:t>
            </a:r>
            <a:endParaRPr/>
          </a:p>
        </p:txBody>
      </p:sp>
      <p:sp>
        <p:nvSpPr>
          <p:cNvPr id="99" name="Google Shape;99;p1"/>
          <p:cNvSpPr txBox="1"/>
          <p:nvPr/>
        </p:nvSpPr>
        <p:spPr>
          <a:xfrm>
            <a:off x="6372787" y="4513863"/>
            <a:ext cx="5436300" cy="297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BR" sz="17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    </a:t>
            </a:r>
            <a:r>
              <a:rPr lang="pt-BR" sz="1700">
                <a:latin typeface="Calibri"/>
                <a:ea typeface="Calibri"/>
                <a:cs typeface="Calibri"/>
                <a:sym typeface="Calibri"/>
              </a:rPr>
              <a:t>A partir de uma análise observacional, descritiva e retrospectiva d</a:t>
            </a:r>
            <a:r>
              <a:rPr b="0" i="0" lang="pt-BR" sz="17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os dados demográficos dos pacientes, critérios morfológicos e histopatológicos do tumor, da terapêutica realizada provenientes dos prontuários eletrônicos dos pacientes</a:t>
            </a:r>
            <a:r>
              <a:rPr lang="pt-BR" sz="1700">
                <a:latin typeface="Calibri"/>
                <a:ea typeface="Calibri"/>
                <a:cs typeface="Calibri"/>
                <a:sym typeface="Calibri"/>
              </a:rPr>
              <a:t> foram </a:t>
            </a:r>
            <a:r>
              <a:rPr b="0" i="0" lang="pt-BR" sz="17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conformados 3 subgrupos</a:t>
            </a:r>
            <a:r>
              <a:rPr lang="pt-BR" sz="1700">
                <a:latin typeface="Calibri"/>
                <a:ea typeface="Calibri"/>
                <a:cs typeface="Calibri"/>
                <a:sym typeface="Calibri"/>
              </a:rPr>
              <a:t>: </a:t>
            </a:r>
            <a:r>
              <a:rPr b="0" i="0" lang="pt-BR" sz="17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a) pacientes que realizaram somente ressecção cirúrgica; b) pacientes que realizaram cirurgia e tratamento adjuvante (Radioterapia, Quimioterapia, Imunoterapia) e; c) pacientes que realizaram exclusivamente terapia multimodal baseada na RT, QT, Imunoterapia, Terapia Alvo e/ou combinação das terapias. </a:t>
            </a:r>
            <a:endParaRPr b="0" i="0" sz="17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0" name="Google Shape;100;p1"/>
          <p:cNvSpPr txBox="1"/>
          <p:nvPr/>
        </p:nvSpPr>
        <p:spPr>
          <a:xfrm>
            <a:off x="12303173" y="2078469"/>
            <a:ext cx="5436187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pt-BR" sz="2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RESULTADOS E CONCLUSÃO</a:t>
            </a:r>
            <a:endParaRPr b="1" i="0" sz="2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1" name="Google Shape;101;p1"/>
          <p:cNvSpPr txBox="1"/>
          <p:nvPr/>
        </p:nvSpPr>
        <p:spPr>
          <a:xfrm>
            <a:off x="12235386" y="2683603"/>
            <a:ext cx="5436300" cy="4802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BR" sz="17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    Após a aprovação do CEP, com código de ética 3140-21, foram coletados os dados de prontuários eletrônicos de 98 pacientes com diagnóstico de Carcinoma Mucoepidermóide. Para a avaliação do impacto do tratamento multimodal na sobrevida global (SG), sobrevida livre de doença (SLD), sobrevida livre de progressão (SLP) serão construídas as curvas através do teste de Kaplan-Meier e, para comparação entre as curvas dos grupos, será utilizado o teste de Log-Rank. O nível de significância adotado é de 5% e as análises estatísticas serão realizadas por meio do software SPSS versão 25.</a:t>
            </a:r>
            <a:endParaRPr/>
          </a:p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BR" sz="17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    Espera-se que o Carcinoma Mucoepidermóide, quando moderado e altamente diferenciado, apresent</a:t>
            </a:r>
            <a:r>
              <a:rPr lang="pt-BR" sz="1700">
                <a:latin typeface="Calibri"/>
                <a:ea typeface="Calibri"/>
                <a:cs typeface="Calibri"/>
                <a:sym typeface="Calibri"/>
              </a:rPr>
              <a:t>ará</a:t>
            </a:r>
            <a:r>
              <a:rPr b="0" i="0" lang="pt-BR" sz="17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melhores </a:t>
            </a:r>
            <a:r>
              <a:rPr lang="pt-BR" sz="1700">
                <a:latin typeface="Calibri"/>
                <a:ea typeface="Calibri"/>
                <a:cs typeface="Calibri"/>
                <a:sym typeface="Calibri"/>
              </a:rPr>
              <a:t>desfechos </a:t>
            </a:r>
            <a:r>
              <a:rPr b="0" i="0" lang="pt-BR" sz="17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clínicos </a:t>
            </a:r>
            <a:r>
              <a:rPr lang="pt-BR" sz="1700">
                <a:latin typeface="Calibri"/>
                <a:ea typeface="Calibri"/>
                <a:cs typeface="Calibri"/>
                <a:sym typeface="Calibri"/>
              </a:rPr>
              <a:t>quando comparados com os de baixo grau</a:t>
            </a:r>
            <a:r>
              <a:rPr b="0" i="0" lang="pt-BR" sz="17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  <a:r>
              <a:rPr lang="pt-BR" sz="1700">
                <a:latin typeface="Calibri"/>
                <a:ea typeface="Calibri"/>
                <a:cs typeface="Calibri"/>
                <a:sym typeface="Calibri"/>
              </a:rPr>
              <a:t>Por outro lado, as taxas de sobrevida serão diferentes nos diferentes grupos constituídos, sendo que os que fizeram cirurgia exclusiva terão menores taxas quando </a:t>
            </a:r>
            <a:r>
              <a:rPr lang="pt-BR" sz="1700">
                <a:latin typeface="Calibri"/>
                <a:ea typeface="Calibri"/>
                <a:cs typeface="Calibri"/>
                <a:sym typeface="Calibri"/>
              </a:rPr>
              <a:t>comparados</a:t>
            </a:r>
            <a:r>
              <a:rPr lang="pt-BR" sz="1700">
                <a:latin typeface="Calibri"/>
                <a:ea typeface="Calibri"/>
                <a:cs typeface="Calibri"/>
                <a:sym typeface="Calibri"/>
              </a:rPr>
              <a:t> aos outros grupos.</a:t>
            </a:r>
            <a:endParaRPr b="0" i="0" sz="17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2" name="Google Shape;102;p1"/>
          <p:cNvSpPr/>
          <p:nvPr/>
        </p:nvSpPr>
        <p:spPr>
          <a:xfrm>
            <a:off x="16294472" y="7592273"/>
            <a:ext cx="1580100" cy="1576500"/>
          </a:xfrm>
          <a:prstGeom prst="roundRect">
            <a:avLst>
              <a:gd fmla="val 16667" name="adj"/>
            </a:avLst>
          </a:prstGeom>
          <a:noFill/>
          <a:ln cap="flat" cmpd="sng" w="41275">
            <a:solidFill>
              <a:srgbClr val="00B05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7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3" name="Google Shape;103;p1"/>
          <p:cNvSpPr txBox="1"/>
          <p:nvPr/>
        </p:nvSpPr>
        <p:spPr>
          <a:xfrm>
            <a:off x="16575558" y="7592286"/>
            <a:ext cx="49755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pt-BR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Referências:</a:t>
            </a:r>
            <a:r>
              <a:rPr b="0" i="0" lang="pt-BR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sz="1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4" name="Google Shape;104;p1"/>
          <p:cNvSpPr/>
          <p:nvPr/>
        </p:nvSpPr>
        <p:spPr>
          <a:xfrm>
            <a:off x="15227450" y="0"/>
            <a:ext cx="3060600" cy="7281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17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Encontro de Ciência e Inovação 2023</a:t>
            </a:r>
            <a:endParaRPr/>
          </a:p>
        </p:txBody>
      </p:sp>
      <p:pic>
        <p:nvPicPr>
          <p:cNvPr descr="C:\Users\25496\Downloads\ACC - Assinaturas versão horizontal_RGB (2).png" id="105" name="Google Shape;105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72311"/>
            <a:ext cx="5416062" cy="641567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Воспаление слюной железы симптомы, лечение, описание" id="106" name="Google Shape;106;p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499357" y="6574123"/>
            <a:ext cx="3327622" cy="2034877"/>
          </a:xfrm>
          <a:prstGeom prst="rect">
            <a:avLst/>
          </a:prstGeom>
          <a:noFill/>
          <a:ln>
            <a:noFill/>
          </a:ln>
        </p:spPr>
      </p:pic>
      <p:sp>
        <p:nvSpPr>
          <p:cNvPr id="107" name="Google Shape;107;p1"/>
          <p:cNvSpPr txBox="1"/>
          <p:nvPr/>
        </p:nvSpPr>
        <p:spPr>
          <a:xfrm>
            <a:off x="1658620" y="8641894"/>
            <a:ext cx="3327622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Fig. 1. Glândulas salivares maiores</a:t>
            </a:r>
            <a:endParaRPr sz="17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8" name="Google Shape;108;p1"/>
          <p:cNvSpPr txBox="1"/>
          <p:nvPr/>
        </p:nvSpPr>
        <p:spPr>
          <a:xfrm>
            <a:off x="640080" y="9109820"/>
            <a:ext cx="5265862" cy="113877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17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    </a:t>
            </a:r>
            <a:r>
              <a:rPr b="0" i="0" lang="pt-BR" sz="1700" u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O presente estudo é financiado pelo programa institucional de bolsas de iniciação científica (PIBIC) do Conselho Nacional de Desenvolvimento Científico e Tecnológico (CNPQ) – nº 132381/2022-2</a:t>
            </a:r>
            <a:endParaRPr sz="17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Código QR&#10;&#10;Descrição gerada automaticamente" id="109" name="Google Shape;109;p1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16575544" y="8007434"/>
            <a:ext cx="1036423" cy="1036423"/>
          </a:xfrm>
          <a:prstGeom prst="rect">
            <a:avLst/>
          </a:prstGeom>
          <a:noFill/>
          <a:ln>
            <a:noFill/>
          </a:ln>
        </p:spPr>
      </p:pic>
      <p:pic>
        <p:nvPicPr>
          <p:cNvPr id="110" name="Google Shape;110;p1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6471625" y="7507724"/>
            <a:ext cx="9545138" cy="280262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2018-02-05T15:36:18Z</dcterms:created>
  <dc:creator>amanda neves Neves Campos</dc:creator>
</cp:coreProperties>
</file>