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01623"/>
            <a:ext cx="16497300" cy="970915"/>
          </a:xfrm>
          <a:custGeom>
            <a:avLst/>
            <a:gdLst/>
            <a:ahLst/>
            <a:cxnLst/>
            <a:rect l="l" t="t" r="r" b="b"/>
            <a:pathLst>
              <a:path w="16497300" h="970914">
                <a:moveTo>
                  <a:pt x="0" y="970788"/>
                </a:moveTo>
                <a:lnTo>
                  <a:pt x="16497300" y="970788"/>
                </a:lnTo>
                <a:lnTo>
                  <a:pt x="16497300" y="0"/>
                </a:lnTo>
                <a:lnTo>
                  <a:pt x="0" y="0"/>
                </a:lnTo>
                <a:lnTo>
                  <a:pt x="0" y="97078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6962119" y="801623"/>
            <a:ext cx="1325880" cy="970915"/>
          </a:xfrm>
          <a:custGeom>
            <a:avLst/>
            <a:gdLst/>
            <a:ahLst/>
            <a:cxnLst/>
            <a:rect l="l" t="t" r="r" b="b"/>
            <a:pathLst>
              <a:path w="1325880" h="970914">
                <a:moveTo>
                  <a:pt x="1325880" y="0"/>
                </a:moveTo>
                <a:lnTo>
                  <a:pt x="0" y="0"/>
                </a:lnTo>
                <a:lnTo>
                  <a:pt x="0" y="970788"/>
                </a:lnTo>
                <a:lnTo>
                  <a:pt x="1325880" y="970788"/>
                </a:lnTo>
                <a:lnTo>
                  <a:pt x="132588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6497300" y="801623"/>
            <a:ext cx="464820" cy="970915"/>
          </a:xfrm>
          <a:custGeom>
            <a:avLst/>
            <a:gdLst/>
            <a:ahLst/>
            <a:cxnLst/>
            <a:rect l="l" t="t" r="r" b="b"/>
            <a:pathLst>
              <a:path w="464819" h="970914">
                <a:moveTo>
                  <a:pt x="464819" y="0"/>
                </a:moveTo>
                <a:lnTo>
                  <a:pt x="0" y="0"/>
                </a:lnTo>
                <a:lnTo>
                  <a:pt x="0" y="970788"/>
                </a:lnTo>
                <a:lnTo>
                  <a:pt x="464819" y="970788"/>
                </a:lnTo>
                <a:lnTo>
                  <a:pt x="46481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5227808" y="112775"/>
            <a:ext cx="3004185" cy="615950"/>
          </a:xfrm>
          <a:custGeom>
            <a:avLst/>
            <a:gdLst/>
            <a:ahLst/>
            <a:cxnLst/>
            <a:rect l="l" t="t" r="r" b="b"/>
            <a:pathLst>
              <a:path w="3004184" h="615950">
                <a:moveTo>
                  <a:pt x="3003804" y="0"/>
                </a:moveTo>
                <a:lnTo>
                  <a:pt x="0" y="0"/>
                </a:lnTo>
                <a:lnTo>
                  <a:pt x="0" y="615696"/>
                </a:lnTo>
                <a:lnTo>
                  <a:pt x="3003804" y="615696"/>
                </a:lnTo>
                <a:lnTo>
                  <a:pt x="300380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204947" y="88379"/>
            <a:ext cx="3083049" cy="48083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373856" y="347459"/>
            <a:ext cx="726186" cy="4808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jpg"/><Relationship Id="rId13" Type="http://schemas.openxmlformats.org/officeDocument/2006/relationships/image" Target="../media/image14.jp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Relationship Id="rId23" Type="http://schemas.openxmlformats.org/officeDocument/2006/relationships/image" Target="../media/image24.png"/><Relationship Id="rId24" Type="http://schemas.openxmlformats.org/officeDocument/2006/relationships/image" Target="../media/image2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31825"/>
            <a:ext cx="18232120" cy="1618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635" marR="102235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 marL="91440" marR="2964815">
              <a:lnSpc>
                <a:spcPct val="100000"/>
              </a:lnSpc>
              <a:spcBef>
                <a:spcPts val="990"/>
              </a:spcBef>
            </a:pP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Envolvimento</a:t>
            </a:r>
            <a:r>
              <a:rPr dirty="0" sz="2200" spc="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proteína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argonauta</a:t>
            </a:r>
            <a:r>
              <a:rPr dirty="0" sz="2200" spc="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PIWIL4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adenocarcinomas</a:t>
            </a:r>
            <a:r>
              <a:rPr dirty="0" sz="2200" spc="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gástricos: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papel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oncogene</a:t>
            </a:r>
            <a:r>
              <a:rPr dirty="0" sz="22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envolvimento</a:t>
            </a:r>
            <a:r>
              <a:rPr dirty="0" sz="22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regulação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2200" spc="-48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elementos</a:t>
            </a:r>
            <a:r>
              <a:rPr dirty="0" sz="22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retrotransponíveis</a:t>
            </a:r>
            <a:r>
              <a:rPr dirty="0" sz="22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mimetismo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viral</a:t>
            </a:r>
            <a:endParaRPr sz="2200">
              <a:latin typeface="Calibri"/>
              <a:cs typeface="Calibri"/>
            </a:endParaRPr>
          </a:p>
          <a:p>
            <a:pPr marL="91440">
              <a:lnSpc>
                <a:spcPts val="2190"/>
              </a:lnSpc>
            </a:pPr>
            <a:r>
              <a:rPr dirty="0" sz="2000" spc="-10">
                <a:latin typeface="Calibri"/>
                <a:cs typeface="Calibri"/>
              </a:rPr>
              <a:t>Vitiello,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G.A.F.;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Ferreira,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W.A.S.;</a:t>
            </a:r>
            <a:r>
              <a:rPr dirty="0" sz="2000" spc="-5">
                <a:latin typeface="Calibri"/>
                <a:cs typeface="Calibri"/>
              </a:rPr>
              <a:t> Benício,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5">
                <a:latin typeface="Calibri"/>
                <a:cs typeface="Calibri"/>
              </a:rPr>
              <a:t>M.T.L.;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Café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Filho,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65">
                <a:latin typeface="Calibri"/>
                <a:cs typeface="Calibri"/>
              </a:rPr>
              <a:t>D.P.;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Piccin,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45">
                <a:latin typeface="Calibri"/>
                <a:cs typeface="Calibri"/>
              </a:rPr>
              <a:t>M.P.C.;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Butura,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J.R.; </a:t>
            </a:r>
            <a:r>
              <a:rPr dirty="0" sz="2000" spc="-10">
                <a:latin typeface="Calibri"/>
                <a:cs typeface="Calibri"/>
              </a:rPr>
              <a:t>Gusmão,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40">
                <a:latin typeface="Calibri"/>
                <a:cs typeface="Calibri"/>
              </a:rPr>
              <a:t>A.F.;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Torres,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D.C.;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Weinlich,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R.;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Medina,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5">
                <a:latin typeface="Calibri"/>
                <a:cs typeface="Calibri"/>
              </a:rPr>
              <a:t>T.S.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1647" y="1917191"/>
            <a:ext cx="5306695" cy="524510"/>
            <a:chOff x="231647" y="1917191"/>
            <a:chExt cx="5306695" cy="524510"/>
          </a:xfrm>
        </p:grpSpPr>
        <p:sp>
          <p:nvSpPr>
            <p:cNvPr id="4" name="object 4"/>
            <p:cNvSpPr/>
            <p:nvPr/>
          </p:nvSpPr>
          <p:spPr>
            <a:xfrm>
              <a:off x="252221" y="1937765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20" h="483235">
                  <a:moveTo>
                    <a:pt x="5184902" y="0"/>
                  </a:moveTo>
                  <a:lnTo>
                    <a:pt x="80518" y="0"/>
                  </a:lnTo>
                  <a:lnTo>
                    <a:pt x="49179" y="6330"/>
                  </a:lnTo>
                  <a:lnTo>
                    <a:pt x="23585" y="23590"/>
                  </a:lnTo>
                  <a:lnTo>
                    <a:pt x="6328" y="49184"/>
                  </a:lnTo>
                  <a:lnTo>
                    <a:pt x="0" y="80517"/>
                  </a:lnTo>
                  <a:lnTo>
                    <a:pt x="0" y="402589"/>
                  </a:lnTo>
                  <a:lnTo>
                    <a:pt x="6328" y="433923"/>
                  </a:lnTo>
                  <a:lnTo>
                    <a:pt x="23585" y="459517"/>
                  </a:lnTo>
                  <a:lnTo>
                    <a:pt x="49179" y="476777"/>
                  </a:lnTo>
                  <a:lnTo>
                    <a:pt x="80518" y="483107"/>
                  </a:lnTo>
                  <a:lnTo>
                    <a:pt x="5184902" y="483107"/>
                  </a:lnTo>
                  <a:lnTo>
                    <a:pt x="5216235" y="476777"/>
                  </a:lnTo>
                  <a:lnTo>
                    <a:pt x="5241829" y="459517"/>
                  </a:lnTo>
                  <a:lnTo>
                    <a:pt x="5259089" y="433923"/>
                  </a:lnTo>
                  <a:lnTo>
                    <a:pt x="5265420" y="402589"/>
                  </a:lnTo>
                  <a:lnTo>
                    <a:pt x="5265420" y="80517"/>
                  </a:lnTo>
                  <a:lnTo>
                    <a:pt x="5259089" y="49184"/>
                  </a:lnTo>
                  <a:lnTo>
                    <a:pt x="5241829" y="23590"/>
                  </a:lnTo>
                  <a:lnTo>
                    <a:pt x="5216235" y="6330"/>
                  </a:lnTo>
                  <a:lnTo>
                    <a:pt x="518490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52221" y="1937765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20" h="483235">
                  <a:moveTo>
                    <a:pt x="0" y="80517"/>
                  </a:moveTo>
                  <a:lnTo>
                    <a:pt x="6328" y="49184"/>
                  </a:lnTo>
                  <a:lnTo>
                    <a:pt x="23585" y="23590"/>
                  </a:lnTo>
                  <a:lnTo>
                    <a:pt x="49179" y="6330"/>
                  </a:lnTo>
                  <a:lnTo>
                    <a:pt x="80518" y="0"/>
                  </a:lnTo>
                  <a:lnTo>
                    <a:pt x="5184902" y="0"/>
                  </a:lnTo>
                  <a:lnTo>
                    <a:pt x="5216235" y="6330"/>
                  </a:lnTo>
                  <a:lnTo>
                    <a:pt x="5241829" y="23590"/>
                  </a:lnTo>
                  <a:lnTo>
                    <a:pt x="5259089" y="49184"/>
                  </a:lnTo>
                  <a:lnTo>
                    <a:pt x="5265420" y="80517"/>
                  </a:lnTo>
                  <a:lnTo>
                    <a:pt x="5265420" y="402589"/>
                  </a:lnTo>
                  <a:lnTo>
                    <a:pt x="5259089" y="433923"/>
                  </a:lnTo>
                  <a:lnTo>
                    <a:pt x="5241829" y="459517"/>
                  </a:lnTo>
                  <a:lnTo>
                    <a:pt x="5216235" y="476777"/>
                  </a:lnTo>
                  <a:lnTo>
                    <a:pt x="5184902" y="483107"/>
                  </a:lnTo>
                  <a:lnTo>
                    <a:pt x="80518" y="483107"/>
                  </a:lnTo>
                  <a:lnTo>
                    <a:pt x="49179" y="476777"/>
                  </a:lnTo>
                  <a:lnTo>
                    <a:pt x="23585" y="459517"/>
                  </a:lnTo>
                  <a:lnTo>
                    <a:pt x="6328" y="433923"/>
                  </a:lnTo>
                  <a:lnTo>
                    <a:pt x="0" y="402589"/>
                  </a:lnTo>
                  <a:lnTo>
                    <a:pt x="0" y="80517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033777" y="1972817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0822" y="3082544"/>
            <a:ext cx="41186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9825" algn="l"/>
                <a:tab pos="1731645" algn="l"/>
                <a:tab pos="3209925" algn="l"/>
              </a:tabLst>
            </a:pPr>
            <a:r>
              <a:rPr dirty="0" sz="1700" spc="-5">
                <a:latin typeface="Calibri"/>
                <a:cs typeface="Calibri"/>
              </a:rPr>
              <a:t>pequenos	não	</a:t>
            </a:r>
            <a:r>
              <a:rPr dirty="0" sz="1700" spc="-10">
                <a:latin typeface="Calibri"/>
                <a:cs typeface="Calibri"/>
              </a:rPr>
              <a:t>condificantes,	</a:t>
            </a:r>
            <a:r>
              <a:rPr dirty="0" sz="1700" spc="-5">
                <a:latin typeface="Calibri"/>
                <a:cs typeface="Calibri"/>
              </a:rPr>
              <a:t>chamados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822" y="3341623"/>
            <a:ext cx="4154804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5525" algn="l"/>
                <a:tab pos="1614170" algn="l"/>
                <a:tab pos="2538095" algn="l"/>
                <a:tab pos="2840990" algn="l"/>
                <a:tab pos="3918585" algn="l"/>
              </a:tabLst>
            </a:pP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iR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5">
                <a:latin typeface="Calibri"/>
                <a:cs typeface="Calibri"/>
              </a:rPr>
              <a:t>)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lenc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xp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822" y="3600703"/>
            <a:ext cx="40735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7364" algn="l"/>
                <a:tab pos="2039620" algn="l"/>
                <a:tab pos="2614295" algn="l"/>
                <a:tab pos="3952240" algn="l"/>
              </a:tabLst>
            </a:pP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et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ot</a:t>
            </a:r>
            <a:r>
              <a:rPr dirty="0" sz="1700" spc="-5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ní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ei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ní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el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ns</a:t>
            </a:r>
            <a:r>
              <a:rPr dirty="0" sz="1700">
                <a:latin typeface="Calibri"/>
                <a:cs typeface="Calibri"/>
              </a:rPr>
              <a:t>cr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87417" y="3082544"/>
            <a:ext cx="1074420" cy="803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pi</a:t>
            </a:r>
            <a:r>
              <a:rPr dirty="0" sz="1700">
                <a:latin typeface="Calibri"/>
                <a:cs typeface="Calibri"/>
              </a:rPr>
              <a:t>w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-</a:t>
            </a:r>
            <a:r>
              <a:rPr dirty="0" sz="1700">
                <a:latin typeface="Calibri"/>
                <a:cs typeface="Calibri"/>
              </a:rPr>
              <a:t>RNAs  </a:t>
            </a:r>
            <a:r>
              <a:rPr dirty="0" sz="1700" spc="-5">
                <a:latin typeface="Calibri"/>
                <a:cs typeface="Calibri"/>
              </a:rPr>
              <a:t>elementos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uci</a:t>
            </a:r>
            <a:r>
              <a:rPr dirty="0" sz="1700" spc="-10">
                <a:latin typeface="Calibri"/>
                <a:cs typeface="Calibri"/>
              </a:rPr>
              <a:t>on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5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822" y="3859783"/>
            <a:ext cx="5280660" cy="80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Evidências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recentes</a:t>
            </a:r>
            <a:r>
              <a:rPr dirty="0" sz="1700" spc="-5">
                <a:latin typeface="Calibri"/>
                <a:cs typeface="Calibri"/>
              </a:rPr>
              <a:t> demonstram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expressão</a:t>
            </a:r>
            <a:r>
              <a:rPr dirty="0" sz="1700" spc="-5">
                <a:latin typeface="Calibri"/>
                <a:cs typeface="Calibri"/>
              </a:rPr>
              <a:t> desses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elementos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está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associada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maior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infiltrado</a:t>
            </a:r>
            <a:r>
              <a:rPr dirty="0" sz="1700" spc="-5">
                <a:latin typeface="Calibri"/>
                <a:cs typeface="Calibri"/>
              </a:rPr>
              <a:t> imune</a:t>
            </a:r>
            <a:r>
              <a:rPr dirty="0" sz="1700">
                <a:latin typeface="Calibri"/>
                <a:cs typeface="Calibri"/>
              </a:rPr>
              <a:t> em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diversos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cânceres.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Ainda,</a:t>
            </a:r>
            <a:r>
              <a:rPr dirty="0" sz="1700" spc="1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indução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tais</a:t>
            </a:r>
            <a:r>
              <a:rPr dirty="0" sz="1700" spc="1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retroelementos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822" y="4637023"/>
            <a:ext cx="527812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43610" algn="l"/>
                <a:tab pos="1992630" algn="l"/>
                <a:tab pos="2469515" algn="l"/>
                <a:tab pos="4235450" algn="l"/>
              </a:tabLst>
            </a:pPr>
            <a:r>
              <a:rPr dirty="0" sz="1700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u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ge</a:t>
            </a:r>
            <a:r>
              <a:rPr dirty="0" sz="1700">
                <a:latin typeface="Calibri"/>
                <a:cs typeface="Calibri"/>
              </a:rPr>
              <a:t>ni</a:t>
            </a:r>
            <a:r>
              <a:rPr dirty="0" sz="1700" spc="-10">
                <a:latin typeface="Calibri"/>
                <a:cs typeface="Calibri"/>
              </a:rPr>
              <a:t>ci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ti</a:t>
            </a:r>
            <a:r>
              <a:rPr dirty="0" sz="1700">
                <a:latin typeface="Calibri"/>
                <a:cs typeface="Calibri"/>
              </a:rPr>
              <a:t>tu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0822" y="4895799"/>
            <a:ext cx="5281295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utilizando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agentes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hipometilantes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DNA,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azacitidina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decitabina,  </a:t>
            </a:r>
            <a:r>
              <a:rPr dirty="0" sz="1700" spc="-10">
                <a:latin typeface="Calibri"/>
                <a:cs typeface="Calibri"/>
              </a:rPr>
              <a:t>mostra-se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</a:t>
            </a:r>
            <a:r>
              <a:rPr dirty="0" sz="1700" spc="3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estratégia  promissora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0822" y="5414517"/>
            <a:ext cx="528129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2295" algn="l"/>
                <a:tab pos="1888489" algn="l"/>
                <a:tab pos="2268220" algn="l"/>
                <a:tab pos="3042285" algn="l"/>
                <a:tab pos="3444875" algn="l"/>
                <a:tab pos="4891405" algn="l"/>
              </a:tabLst>
            </a:pP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40">
                <a:latin typeface="Calibri"/>
                <a:cs typeface="Calibri"/>
              </a:rPr>
              <a:t>z</a:t>
            </a:r>
            <a:r>
              <a:rPr dirty="0" sz="1700">
                <a:latin typeface="Calibri"/>
                <a:cs typeface="Calibri"/>
              </a:rPr>
              <a:t>ar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55">
                <a:latin typeface="Calibri"/>
                <a:cs typeface="Calibri"/>
              </a:rPr>
              <a:t>f</a:t>
            </a:r>
            <a:r>
              <a:rPr dirty="0" sz="1700">
                <a:latin typeface="Calibri"/>
                <a:cs typeface="Calibri"/>
              </a:rPr>
              <a:t>ei</a:t>
            </a:r>
            <a:r>
              <a:rPr dirty="0" sz="1700" spc="-15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u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pi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om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0822" y="5673597"/>
            <a:ext cx="5281295" cy="1581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inibidores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checkpoints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imunológicos,</a:t>
            </a:r>
            <a:r>
              <a:rPr dirty="0" sz="1700">
                <a:latin typeface="Calibri"/>
                <a:cs typeface="Calibri"/>
              </a:rPr>
              <a:t> uma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vez</a:t>
            </a:r>
            <a:r>
              <a:rPr dirty="0" sz="1700" spc="-5">
                <a:latin typeface="Calibri"/>
                <a:cs typeface="Calibri"/>
              </a:rPr>
              <a:t> que</a:t>
            </a:r>
            <a:r>
              <a:rPr dirty="0" sz="1700">
                <a:latin typeface="Calibri"/>
                <a:cs typeface="Calibri"/>
              </a:rPr>
              <a:t> 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liberação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tais </a:t>
            </a:r>
            <a:r>
              <a:rPr dirty="0" sz="1700" spc="-5">
                <a:latin typeface="Calibri"/>
                <a:cs typeface="Calibri"/>
              </a:rPr>
              <a:t>elementos </a:t>
            </a:r>
            <a:r>
              <a:rPr dirty="0" sz="1700" spc="-10">
                <a:latin typeface="Calibri"/>
                <a:cs typeface="Calibri"/>
              </a:rPr>
              <a:t>promove </a:t>
            </a:r>
            <a:r>
              <a:rPr dirty="0" sz="1700" spc="-5">
                <a:latin typeface="Calibri"/>
                <a:cs typeface="Calibri"/>
              </a:rPr>
              <a:t>seu </a:t>
            </a:r>
            <a:r>
              <a:rPr dirty="0" sz="1700" spc="-10">
                <a:latin typeface="Calibri"/>
                <a:cs typeface="Calibri"/>
              </a:rPr>
              <a:t>reconhecimento </a:t>
            </a:r>
            <a:r>
              <a:rPr dirty="0" sz="1700" spc="-5">
                <a:latin typeface="Calibri"/>
                <a:cs typeface="Calibri"/>
              </a:rPr>
              <a:t> por </a:t>
            </a:r>
            <a:r>
              <a:rPr dirty="0" sz="1700" spc="-10">
                <a:latin typeface="Calibri"/>
                <a:cs typeface="Calibri"/>
              </a:rPr>
              <a:t>sensores </a:t>
            </a:r>
            <a:r>
              <a:rPr dirty="0" sz="1700" spc="-5">
                <a:latin typeface="Calibri"/>
                <a:cs typeface="Calibri"/>
              </a:rPr>
              <a:t>citoplasmáticos que culminam </a:t>
            </a:r>
            <a:r>
              <a:rPr dirty="0" sz="1700">
                <a:latin typeface="Calibri"/>
                <a:cs typeface="Calibri"/>
              </a:rPr>
              <a:t>na </a:t>
            </a:r>
            <a:r>
              <a:rPr dirty="0" sz="1700" spc="-10">
                <a:latin typeface="Calibri"/>
                <a:cs typeface="Calibri"/>
              </a:rPr>
              <a:t>produção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intérferons </a:t>
            </a:r>
            <a:r>
              <a:rPr dirty="0" sz="1700" spc="-10">
                <a:latin typeface="Calibri"/>
                <a:cs typeface="Calibri"/>
              </a:rPr>
              <a:t>(IFNs) </a:t>
            </a:r>
            <a:r>
              <a:rPr dirty="0" sz="1700">
                <a:latin typeface="Calibri"/>
                <a:cs typeface="Calibri"/>
              </a:rPr>
              <a:t>do tipo I e III, </a:t>
            </a:r>
            <a:r>
              <a:rPr dirty="0" sz="1700" spc="-5">
                <a:latin typeface="Calibri"/>
                <a:cs typeface="Calibri"/>
              </a:rPr>
              <a:t>um mecanismo conhecido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 </a:t>
            </a:r>
            <a:r>
              <a:rPr dirty="0" sz="1700">
                <a:latin typeface="Calibri"/>
                <a:cs typeface="Calibri"/>
              </a:rPr>
              <a:t>mimetismo </a:t>
            </a:r>
            <a:r>
              <a:rPr dirty="0" sz="1700" spc="-10">
                <a:latin typeface="Calibri"/>
                <a:cs typeface="Calibri"/>
              </a:rPr>
              <a:t>viral. </a:t>
            </a:r>
            <a:r>
              <a:rPr dirty="0" sz="1700" spc="-15">
                <a:latin typeface="Calibri"/>
                <a:cs typeface="Calibri"/>
              </a:rPr>
              <a:t>Entretanto,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despeito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seu papel </a:t>
            </a:r>
            <a:r>
              <a:rPr dirty="0" sz="1700">
                <a:latin typeface="Calibri"/>
                <a:cs typeface="Calibri"/>
              </a:rPr>
              <a:t> na</a:t>
            </a:r>
            <a:r>
              <a:rPr dirty="0" sz="1700" spc="15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regulação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epigenética</a:t>
            </a:r>
            <a:r>
              <a:rPr dirty="0" sz="1700" spc="1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1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elementos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retrotransponíveis,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0822" y="7228458"/>
            <a:ext cx="527939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465" algn="l"/>
                <a:tab pos="1655445" algn="l"/>
                <a:tab pos="2042795" algn="l"/>
                <a:tab pos="3034665" algn="l"/>
                <a:tab pos="3702050" algn="l"/>
                <a:tab pos="3975100" algn="l"/>
                <a:tab pos="4768850" algn="l"/>
              </a:tabLst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eí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PI</a:t>
            </a:r>
            <a:r>
              <a:rPr dirty="0" sz="1700" spc="-10">
                <a:latin typeface="Calibri"/>
                <a:cs typeface="Calibri"/>
              </a:rPr>
              <a:t>W</a:t>
            </a:r>
            <a:r>
              <a:rPr dirty="0" sz="1700" spc="-15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iR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se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0822" y="7487539"/>
            <a:ext cx="22828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processo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desconhecido.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56031" y="8109204"/>
            <a:ext cx="5308600" cy="524510"/>
            <a:chOff x="256031" y="8109204"/>
            <a:chExt cx="5308600" cy="524510"/>
          </a:xfrm>
        </p:grpSpPr>
        <p:sp>
          <p:nvSpPr>
            <p:cNvPr id="19" name="object 19"/>
            <p:cNvSpPr/>
            <p:nvPr/>
          </p:nvSpPr>
          <p:spPr>
            <a:xfrm>
              <a:off x="276605" y="8129778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5186426" y="0"/>
                  </a:moveTo>
                  <a:lnTo>
                    <a:pt x="80518" y="0"/>
                  </a:lnTo>
                  <a:lnTo>
                    <a:pt x="49179" y="6330"/>
                  </a:lnTo>
                  <a:lnTo>
                    <a:pt x="23585" y="23590"/>
                  </a:lnTo>
                  <a:lnTo>
                    <a:pt x="6328" y="49184"/>
                  </a:lnTo>
                  <a:lnTo>
                    <a:pt x="0" y="80518"/>
                  </a:lnTo>
                  <a:lnTo>
                    <a:pt x="0" y="402590"/>
                  </a:lnTo>
                  <a:lnTo>
                    <a:pt x="6328" y="433923"/>
                  </a:lnTo>
                  <a:lnTo>
                    <a:pt x="23585" y="459517"/>
                  </a:lnTo>
                  <a:lnTo>
                    <a:pt x="49179" y="476777"/>
                  </a:lnTo>
                  <a:lnTo>
                    <a:pt x="80518" y="483108"/>
                  </a:lnTo>
                  <a:lnTo>
                    <a:pt x="5186426" y="483108"/>
                  </a:lnTo>
                  <a:lnTo>
                    <a:pt x="5217759" y="476777"/>
                  </a:lnTo>
                  <a:lnTo>
                    <a:pt x="5243353" y="459517"/>
                  </a:lnTo>
                  <a:lnTo>
                    <a:pt x="5260613" y="433923"/>
                  </a:lnTo>
                  <a:lnTo>
                    <a:pt x="5266944" y="402590"/>
                  </a:lnTo>
                  <a:lnTo>
                    <a:pt x="5266944" y="80518"/>
                  </a:lnTo>
                  <a:lnTo>
                    <a:pt x="5260613" y="49184"/>
                  </a:lnTo>
                  <a:lnTo>
                    <a:pt x="5243353" y="23590"/>
                  </a:lnTo>
                  <a:lnTo>
                    <a:pt x="5217759" y="6330"/>
                  </a:lnTo>
                  <a:lnTo>
                    <a:pt x="51864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76605" y="8129778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0" y="80518"/>
                  </a:moveTo>
                  <a:lnTo>
                    <a:pt x="6328" y="49184"/>
                  </a:lnTo>
                  <a:lnTo>
                    <a:pt x="23585" y="23590"/>
                  </a:lnTo>
                  <a:lnTo>
                    <a:pt x="49179" y="6330"/>
                  </a:lnTo>
                  <a:lnTo>
                    <a:pt x="80518" y="0"/>
                  </a:lnTo>
                  <a:lnTo>
                    <a:pt x="5186426" y="0"/>
                  </a:lnTo>
                  <a:lnTo>
                    <a:pt x="5217759" y="6330"/>
                  </a:lnTo>
                  <a:lnTo>
                    <a:pt x="5243353" y="23590"/>
                  </a:lnTo>
                  <a:lnTo>
                    <a:pt x="5260613" y="49184"/>
                  </a:lnTo>
                  <a:lnTo>
                    <a:pt x="5266944" y="80518"/>
                  </a:lnTo>
                  <a:lnTo>
                    <a:pt x="5266944" y="402590"/>
                  </a:lnTo>
                  <a:lnTo>
                    <a:pt x="5260613" y="433923"/>
                  </a:lnTo>
                  <a:lnTo>
                    <a:pt x="5243353" y="459517"/>
                  </a:lnTo>
                  <a:lnTo>
                    <a:pt x="5217759" y="476777"/>
                  </a:lnTo>
                  <a:lnTo>
                    <a:pt x="5186426" y="483108"/>
                  </a:lnTo>
                  <a:lnTo>
                    <a:pt x="80518" y="483108"/>
                  </a:lnTo>
                  <a:lnTo>
                    <a:pt x="49179" y="476777"/>
                  </a:lnTo>
                  <a:lnTo>
                    <a:pt x="23585" y="459517"/>
                  </a:lnTo>
                  <a:lnTo>
                    <a:pt x="6328" y="433923"/>
                  </a:lnTo>
                  <a:lnTo>
                    <a:pt x="0" y="402590"/>
                  </a:lnTo>
                  <a:lnTo>
                    <a:pt x="0" y="80518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2337561" y="8165338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0822" y="8779509"/>
            <a:ext cx="5281295" cy="106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Assim,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presente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trabalho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busca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avaliar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papel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proteínas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PIWIL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gástrico</a:t>
            </a:r>
            <a:r>
              <a:rPr dirty="0" sz="1700" spc="-5">
                <a:latin typeface="Calibri"/>
                <a:cs typeface="Calibri"/>
              </a:rPr>
              <a:t> (CG)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seu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possível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envolvimento </a:t>
            </a:r>
            <a:r>
              <a:rPr dirty="0" sz="1700">
                <a:latin typeface="Calibri"/>
                <a:cs typeface="Calibri"/>
              </a:rPr>
              <a:t>na </a:t>
            </a:r>
            <a:r>
              <a:rPr dirty="0" sz="1700" spc="-5">
                <a:latin typeface="Calibri"/>
                <a:cs typeface="Calibri"/>
              </a:rPr>
              <a:t>regulação </a:t>
            </a:r>
            <a:r>
              <a:rPr dirty="0" sz="1700">
                <a:latin typeface="Calibri"/>
                <a:cs typeface="Calibri"/>
              </a:rPr>
              <a:t>dos </a:t>
            </a:r>
            <a:r>
              <a:rPr dirty="0" sz="1700" spc="-5">
                <a:latin typeface="Calibri"/>
                <a:cs typeface="Calibri"/>
              </a:rPr>
              <a:t>mecanismos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mimetismo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viral.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204203" y="1879091"/>
            <a:ext cx="5306695" cy="525780"/>
            <a:chOff x="6204203" y="1879091"/>
            <a:chExt cx="5306695" cy="525780"/>
          </a:xfrm>
        </p:grpSpPr>
        <p:sp>
          <p:nvSpPr>
            <p:cNvPr id="24" name="object 24"/>
            <p:cNvSpPr/>
            <p:nvPr/>
          </p:nvSpPr>
          <p:spPr>
            <a:xfrm>
              <a:off x="6224777" y="1899665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20" h="485139">
                  <a:moveTo>
                    <a:pt x="5184648" y="0"/>
                  </a:moveTo>
                  <a:lnTo>
                    <a:pt x="80772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2"/>
                  </a:lnTo>
                  <a:lnTo>
                    <a:pt x="0" y="403859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2" y="484631"/>
                  </a:lnTo>
                  <a:lnTo>
                    <a:pt x="5184648" y="484631"/>
                  </a:lnTo>
                  <a:lnTo>
                    <a:pt x="5216074" y="478280"/>
                  </a:lnTo>
                  <a:lnTo>
                    <a:pt x="5241750" y="460962"/>
                  </a:lnTo>
                  <a:lnTo>
                    <a:pt x="5259068" y="435286"/>
                  </a:lnTo>
                  <a:lnTo>
                    <a:pt x="5265420" y="403859"/>
                  </a:lnTo>
                  <a:lnTo>
                    <a:pt x="5265420" y="80772"/>
                  </a:lnTo>
                  <a:lnTo>
                    <a:pt x="5259068" y="49345"/>
                  </a:lnTo>
                  <a:lnTo>
                    <a:pt x="5241750" y="23669"/>
                  </a:lnTo>
                  <a:lnTo>
                    <a:pt x="5216074" y="6351"/>
                  </a:lnTo>
                  <a:lnTo>
                    <a:pt x="518464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6224777" y="1899665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20" h="485139">
                  <a:moveTo>
                    <a:pt x="0" y="80772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2" y="0"/>
                  </a:lnTo>
                  <a:lnTo>
                    <a:pt x="5184648" y="0"/>
                  </a:lnTo>
                  <a:lnTo>
                    <a:pt x="5216074" y="6351"/>
                  </a:lnTo>
                  <a:lnTo>
                    <a:pt x="5241750" y="23669"/>
                  </a:lnTo>
                  <a:lnTo>
                    <a:pt x="5259068" y="49345"/>
                  </a:lnTo>
                  <a:lnTo>
                    <a:pt x="5265420" y="80772"/>
                  </a:lnTo>
                  <a:lnTo>
                    <a:pt x="5265420" y="403859"/>
                  </a:lnTo>
                  <a:lnTo>
                    <a:pt x="5259068" y="435286"/>
                  </a:lnTo>
                  <a:lnTo>
                    <a:pt x="5241750" y="460962"/>
                  </a:lnTo>
                  <a:lnTo>
                    <a:pt x="5216074" y="478280"/>
                  </a:lnTo>
                  <a:lnTo>
                    <a:pt x="5184648" y="484631"/>
                  </a:lnTo>
                  <a:lnTo>
                    <a:pt x="80772" y="484631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59"/>
                  </a:lnTo>
                  <a:lnTo>
                    <a:pt x="0" y="80772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8093709" y="1938273"/>
            <a:ext cx="16484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7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19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ADOS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2475464" y="6946392"/>
            <a:ext cx="5308600" cy="524510"/>
            <a:chOff x="12475464" y="6946392"/>
            <a:chExt cx="5308600" cy="524510"/>
          </a:xfrm>
        </p:grpSpPr>
        <p:sp>
          <p:nvSpPr>
            <p:cNvPr id="28" name="object 28"/>
            <p:cNvSpPr/>
            <p:nvPr/>
          </p:nvSpPr>
          <p:spPr>
            <a:xfrm>
              <a:off x="12496038" y="6966966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5186425" y="0"/>
                  </a:moveTo>
                  <a:lnTo>
                    <a:pt x="80517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7"/>
                  </a:lnTo>
                  <a:lnTo>
                    <a:pt x="0" y="402589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7" y="483107"/>
                  </a:lnTo>
                  <a:lnTo>
                    <a:pt x="5186425" y="483107"/>
                  </a:lnTo>
                  <a:lnTo>
                    <a:pt x="5217759" y="476777"/>
                  </a:lnTo>
                  <a:lnTo>
                    <a:pt x="5243353" y="459517"/>
                  </a:lnTo>
                  <a:lnTo>
                    <a:pt x="5260613" y="433923"/>
                  </a:lnTo>
                  <a:lnTo>
                    <a:pt x="5266944" y="402589"/>
                  </a:lnTo>
                  <a:lnTo>
                    <a:pt x="5266944" y="80517"/>
                  </a:lnTo>
                  <a:lnTo>
                    <a:pt x="5260613" y="49184"/>
                  </a:lnTo>
                  <a:lnTo>
                    <a:pt x="5243353" y="23590"/>
                  </a:lnTo>
                  <a:lnTo>
                    <a:pt x="5217759" y="6330"/>
                  </a:lnTo>
                  <a:lnTo>
                    <a:pt x="518642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2496038" y="6966966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0" y="80517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7" y="0"/>
                  </a:lnTo>
                  <a:lnTo>
                    <a:pt x="5186425" y="0"/>
                  </a:lnTo>
                  <a:lnTo>
                    <a:pt x="5217759" y="6330"/>
                  </a:lnTo>
                  <a:lnTo>
                    <a:pt x="5243353" y="23590"/>
                  </a:lnTo>
                  <a:lnTo>
                    <a:pt x="5260613" y="49184"/>
                  </a:lnTo>
                  <a:lnTo>
                    <a:pt x="5266944" y="80517"/>
                  </a:lnTo>
                  <a:lnTo>
                    <a:pt x="5266944" y="402589"/>
                  </a:lnTo>
                  <a:lnTo>
                    <a:pt x="5260613" y="433923"/>
                  </a:lnTo>
                  <a:lnTo>
                    <a:pt x="5243353" y="459517"/>
                  </a:lnTo>
                  <a:lnTo>
                    <a:pt x="5217759" y="476777"/>
                  </a:lnTo>
                  <a:lnTo>
                    <a:pt x="5186425" y="483107"/>
                  </a:lnTo>
                  <a:lnTo>
                    <a:pt x="80517" y="483107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89"/>
                  </a:lnTo>
                  <a:lnTo>
                    <a:pt x="0" y="80517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4331441" y="7002526"/>
            <a:ext cx="17164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CONCLUSÕES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284709" y="7580756"/>
            <a:ext cx="5645785" cy="1976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proteína </a:t>
            </a:r>
            <a:r>
              <a:rPr dirty="0" sz="1600" spc="-5">
                <a:latin typeface="Calibri"/>
                <a:cs typeface="Calibri"/>
              </a:rPr>
              <a:t>PIWIL4 </a:t>
            </a:r>
            <a:r>
              <a:rPr dirty="0" sz="1600" spc="-10">
                <a:latin typeface="Calibri"/>
                <a:cs typeface="Calibri"/>
              </a:rPr>
              <a:t>atua como </a:t>
            </a:r>
            <a:r>
              <a:rPr dirty="0" sz="1600" spc="-5">
                <a:latin typeface="Calibri"/>
                <a:cs typeface="Calibri"/>
              </a:rPr>
              <a:t>um promotor </a:t>
            </a:r>
            <a:r>
              <a:rPr dirty="0" sz="1600" spc="-10">
                <a:latin typeface="Calibri"/>
                <a:cs typeface="Calibri"/>
              </a:rPr>
              <a:t>tumoral </a:t>
            </a:r>
            <a:r>
              <a:rPr dirty="0" sz="1600" spc="-5">
                <a:latin typeface="Calibri"/>
                <a:cs typeface="Calibri"/>
              </a:rPr>
              <a:t>e relaciona-se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-5">
                <a:latin typeface="Calibri"/>
                <a:cs typeface="Calibri"/>
              </a:rPr>
              <a:t> 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mecanismo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mimetismo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viral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induzido</a:t>
            </a:r>
            <a:r>
              <a:rPr dirty="0" sz="1600" spc="-5">
                <a:latin typeface="Calibri"/>
                <a:cs typeface="Calibri"/>
              </a:rPr>
              <a:t> por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agentes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hipometilantes.</a:t>
            </a:r>
            <a:r>
              <a:rPr dirty="0" sz="1600" spc="-5">
                <a:latin typeface="Calibri"/>
                <a:cs typeface="Calibri"/>
              </a:rPr>
              <a:t> Nas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próximas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fases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projeto</a:t>
            </a:r>
            <a:r>
              <a:rPr dirty="0" sz="1600" spc="-5">
                <a:latin typeface="Calibri"/>
                <a:cs typeface="Calibri"/>
              </a:rPr>
              <a:t> pretende-se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caracterizar </a:t>
            </a:r>
            <a:r>
              <a:rPr dirty="0" sz="1600" spc="-5">
                <a:latin typeface="Calibri"/>
                <a:cs typeface="Calibri"/>
              </a:rPr>
              <a:t>os mecanismos </a:t>
            </a:r>
            <a:r>
              <a:rPr dirty="0" sz="1600" spc="-10">
                <a:latin typeface="Calibri"/>
                <a:cs typeface="Calibri"/>
              </a:rPr>
              <a:t>moleculares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atuação </a:t>
            </a:r>
            <a:r>
              <a:rPr dirty="0" sz="1600" spc="-5">
                <a:latin typeface="Calibri"/>
                <a:cs typeface="Calibri"/>
              </a:rPr>
              <a:t>de PIWIL4 </a:t>
            </a:r>
            <a:r>
              <a:rPr dirty="0" sz="1600" spc="5">
                <a:latin typeface="Calibri"/>
                <a:cs typeface="Calibri"/>
              </a:rPr>
              <a:t>no 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CG, </a:t>
            </a:r>
            <a:r>
              <a:rPr dirty="0" sz="1600" spc="-20">
                <a:latin typeface="Calibri"/>
                <a:cs typeface="Calibri"/>
              </a:rPr>
              <a:t>através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10">
                <a:latin typeface="Calibri"/>
                <a:cs typeface="Calibri"/>
              </a:rPr>
              <a:t>mapeamento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regiões acessíveis de </a:t>
            </a:r>
            <a:r>
              <a:rPr dirty="0" sz="1600" spc="-10">
                <a:latin typeface="Calibri"/>
                <a:cs typeface="Calibri"/>
              </a:rPr>
              <a:t>cromatina por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35">
                <a:latin typeface="Calibri"/>
                <a:cs typeface="Calibri"/>
              </a:rPr>
              <a:t>ATAC-seq,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perfil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expressão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gênica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proteica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global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da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caracterização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antígenos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apresentados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meio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de 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imunopeptidoma 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células </a:t>
            </a:r>
            <a:r>
              <a:rPr dirty="0" sz="1600" spc="-10">
                <a:latin typeface="Calibri"/>
                <a:cs typeface="Calibri"/>
              </a:rPr>
              <a:t>deletadas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superexpressando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PIWIL4.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555" y="177034"/>
            <a:ext cx="5167184" cy="46745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10071" y="2606039"/>
            <a:ext cx="3002261" cy="1485900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280822" y="2433066"/>
            <a:ext cx="5789295" cy="675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24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839"/>
              </a:lnSpc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proteína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PIWIL4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faz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parte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uma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família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proteínas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700" spc="-10">
                <a:latin typeface="Calibri"/>
                <a:cs typeface="Calibri"/>
              </a:rPr>
              <a:t>argonauta</a:t>
            </a:r>
            <a:r>
              <a:rPr dirty="0" sz="1700" spc="3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atuam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por</a:t>
            </a:r>
            <a:r>
              <a:rPr dirty="0" sz="1700" spc="40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meio</a:t>
            </a:r>
            <a:r>
              <a:rPr dirty="0" sz="1700" spc="3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</a:t>
            </a:r>
            <a:r>
              <a:rPr dirty="0" sz="1700" spc="3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classe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3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RNAs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5" name="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17507" y="2697479"/>
            <a:ext cx="2638044" cy="1461468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35945" y="4222060"/>
            <a:ext cx="2104053" cy="1773355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8319506" y="4229100"/>
            <a:ext cx="3406775" cy="1769745"/>
            <a:chOff x="8319506" y="4229100"/>
            <a:chExt cx="3406775" cy="1769745"/>
          </a:xfrm>
        </p:grpSpPr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96565" y="4229100"/>
              <a:ext cx="2929090" cy="1769364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19506" y="4247422"/>
              <a:ext cx="440445" cy="1435573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5893053" y="3998467"/>
            <a:ext cx="1587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B</a:t>
            </a:r>
            <a:r>
              <a:rPr dirty="0" sz="1200" b="1"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170926" y="4012438"/>
            <a:ext cx="1543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C)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70523" y="9018219"/>
            <a:ext cx="5817870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Fig.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2: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Expressão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PIWIL4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altera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 capacidade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proliferativa</a:t>
            </a:r>
            <a:r>
              <a:rPr dirty="0" sz="1400" spc="-5">
                <a:latin typeface="Calibri"/>
                <a:cs typeface="Calibri"/>
              </a:rPr>
              <a:t> (A)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clonogênica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(B)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células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linhagem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AGS.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EGFP: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AGS</a:t>
            </a:r>
            <a:r>
              <a:rPr dirty="0" sz="1400" spc="-10">
                <a:latin typeface="Calibri"/>
                <a:cs typeface="Calibri"/>
              </a:rPr>
              <a:t> transfectada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vetor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vazio;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PIWIL4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OE: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AGS </a:t>
            </a:r>
            <a:r>
              <a:rPr dirty="0" sz="1400" spc="-10">
                <a:latin typeface="Calibri"/>
                <a:cs typeface="Calibri"/>
              </a:rPr>
              <a:t>superexpressando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PIWIL4.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Mock CR: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AGS </a:t>
            </a:r>
            <a:r>
              <a:rPr dirty="0" sz="1400" spc="-10">
                <a:latin typeface="Calibri"/>
                <a:cs typeface="Calibri"/>
              </a:rPr>
              <a:t>nucleofectada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 </a:t>
            </a:r>
            <a:r>
              <a:rPr dirty="0" sz="1400">
                <a:latin typeface="Calibri"/>
                <a:cs typeface="Calibri"/>
              </a:rPr>
              <a:t>Cas9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sem </a:t>
            </a:r>
            <a:r>
              <a:rPr dirty="0" sz="1400">
                <a:latin typeface="Calibri"/>
                <a:cs typeface="Calibri"/>
              </a:rPr>
              <a:t> RNA-guia.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PIWIL4-KO1/2: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Clones independentes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células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 mutação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truncante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 gene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PIWIL4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induzida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por CRISPR/Cas9.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55811" y="8563523"/>
            <a:ext cx="90805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09304" y="8563523"/>
            <a:ext cx="15748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20" b="1">
                <a:latin typeface="Arial"/>
                <a:cs typeface="Arial"/>
              </a:rPr>
              <a:t>2</a:t>
            </a: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135451" y="6946869"/>
            <a:ext cx="2390140" cy="1616710"/>
            <a:chOff x="6135451" y="6946869"/>
            <a:chExt cx="2390140" cy="1616710"/>
          </a:xfrm>
        </p:grpSpPr>
        <p:sp>
          <p:nvSpPr>
            <p:cNvPr id="46" name="object 46"/>
            <p:cNvSpPr/>
            <p:nvPr/>
          </p:nvSpPr>
          <p:spPr>
            <a:xfrm>
              <a:off x="6135446" y="6946874"/>
              <a:ext cx="2390140" cy="1616710"/>
            </a:xfrm>
            <a:custGeom>
              <a:avLst/>
              <a:gdLst/>
              <a:ahLst/>
              <a:cxnLst/>
              <a:rect l="l" t="t" r="r" b="b"/>
              <a:pathLst>
                <a:path w="2390140" h="1616709">
                  <a:moveTo>
                    <a:pt x="2389644" y="1543596"/>
                  </a:moveTo>
                  <a:lnTo>
                    <a:pt x="73342" y="1543596"/>
                  </a:lnTo>
                  <a:lnTo>
                    <a:pt x="73342" y="1543215"/>
                  </a:lnTo>
                  <a:lnTo>
                    <a:pt x="73342" y="1172959"/>
                  </a:lnTo>
                  <a:lnTo>
                    <a:pt x="73342" y="771855"/>
                  </a:lnTo>
                  <a:lnTo>
                    <a:pt x="65620" y="771855"/>
                  </a:lnTo>
                  <a:lnTo>
                    <a:pt x="73342" y="771791"/>
                  </a:lnTo>
                  <a:lnTo>
                    <a:pt x="73342" y="401586"/>
                  </a:lnTo>
                  <a:lnTo>
                    <a:pt x="73342" y="401129"/>
                  </a:lnTo>
                  <a:lnTo>
                    <a:pt x="73342" y="386168"/>
                  </a:lnTo>
                  <a:lnTo>
                    <a:pt x="65620" y="386168"/>
                  </a:lnTo>
                  <a:lnTo>
                    <a:pt x="65620" y="385902"/>
                  </a:lnTo>
                  <a:lnTo>
                    <a:pt x="73342" y="385902"/>
                  </a:lnTo>
                  <a:lnTo>
                    <a:pt x="73342" y="16497"/>
                  </a:lnTo>
                  <a:lnTo>
                    <a:pt x="65620" y="16497"/>
                  </a:lnTo>
                  <a:lnTo>
                    <a:pt x="65620" y="15913"/>
                  </a:lnTo>
                  <a:lnTo>
                    <a:pt x="73342" y="15913"/>
                  </a:lnTo>
                  <a:lnTo>
                    <a:pt x="73342" y="482"/>
                  </a:lnTo>
                  <a:lnTo>
                    <a:pt x="65620" y="482"/>
                  </a:lnTo>
                  <a:lnTo>
                    <a:pt x="65620" y="0"/>
                  </a:lnTo>
                  <a:lnTo>
                    <a:pt x="57912" y="0"/>
                  </a:lnTo>
                  <a:lnTo>
                    <a:pt x="57912" y="482"/>
                  </a:lnTo>
                  <a:lnTo>
                    <a:pt x="0" y="482"/>
                  </a:lnTo>
                  <a:lnTo>
                    <a:pt x="0" y="15913"/>
                  </a:lnTo>
                  <a:lnTo>
                    <a:pt x="57912" y="15913"/>
                  </a:lnTo>
                  <a:lnTo>
                    <a:pt x="57912" y="16497"/>
                  </a:lnTo>
                  <a:lnTo>
                    <a:pt x="57912" y="385902"/>
                  </a:lnTo>
                  <a:lnTo>
                    <a:pt x="57912" y="386168"/>
                  </a:lnTo>
                  <a:lnTo>
                    <a:pt x="0" y="386168"/>
                  </a:lnTo>
                  <a:lnTo>
                    <a:pt x="0" y="401586"/>
                  </a:lnTo>
                  <a:lnTo>
                    <a:pt x="57912" y="401586"/>
                  </a:lnTo>
                  <a:lnTo>
                    <a:pt x="57912" y="771791"/>
                  </a:lnTo>
                  <a:lnTo>
                    <a:pt x="0" y="771855"/>
                  </a:lnTo>
                  <a:lnTo>
                    <a:pt x="0" y="787273"/>
                  </a:lnTo>
                  <a:lnTo>
                    <a:pt x="57912" y="787273"/>
                  </a:lnTo>
                  <a:lnTo>
                    <a:pt x="57912" y="1157528"/>
                  </a:lnTo>
                  <a:lnTo>
                    <a:pt x="0" y="1157528"/>
                  </a:lnTo>
                  <a:lnTo>
                    <a:pt x="0" y="1172959"/>
                  </a:lnTo>
                  <a:lnTo>
                    <a:pt x="57912" y="1172959"/>
                  </a:lnTo>
                  <a:lnTo>
                    <a:pt x="57912" y="1543215"/>
                  </a:lnTo>
                  <a:lnTo>
                    <a:pt x="0" y="1543215"/>
                  </a:lnTo>
                  <a:lnTo>
                    <a:pt x="0" y="1558645"/>
                  </a:lnTo>
                  <a:lnTo>
                    <a:pt x="57912" y="1558645"/>
                  </a:lnTo>
                  <a:lnTo>
                    <a:pt x="57912" y="1558823"/>
                  </a:lnTo>
                  <a:lnTo>
                    <a:pt x="57912" y="1615948"/>
                  </a:lnTo>
                  <a:lnTo>
                    <a:pt x="73342" y="1615948"/>
                  </a:lnTo>
                  <a:lnTo>
                    <a:pt x="73342" y="1558645"/>
                  </a:lnTo>
                  <a:lnTo>
                    <a:pt x="443953" y="1558645"/>
                  </a:lnTo>
                  <a:lnTo>
                    <a:pt x="443953" y="1616494"/>
                  </a:lnTo>
                  <a:lnTo>
                    <a:pt x="459397" y="1616494"/>
                  </a:lnTo>
                  <a:lnTo>
                    <a:pt x="459397" y="1558645"/>
                  </a:lnTo>
                  <a:lnTo>
                    <a:pt x="830008" y="1558645"/>
                  </a:lnTo>
                  <a:lnTo>
                    <a:pt x="830008" y="1616494"/>
                  </a:lnTo>
                  <a:lnTo>
                    <a:pt x="845451" y="1616494"/>
                  </a:lnTo>
                  <a:lnTo>
                    <a:pt x="845451" y="1558645"/>
                  </a:lnTo>
                  <a:lnTo>
                    <a:pt x="1216050" y="1558645"/>
                  </a:lnTo>
                  <a:lnTo>
                    <a:pt x="1216050" y="1616494"/>
                  </a:lnTo>
                  <a:lnTo>
                    <a:pt x="1231493" y="1616494"/>
                  </a:lnTo>
                  <a:lnTo>
                    <a:pt x="1231493" y="1558645"/>
                  </a:lnTo>
                  <a:lnTo>
                    <a:pt x="1602105" y="1558645"/>
                  </a:lnTo>
                  <a:lnTo>
                    <a:pt x="1602105" y="1616494"/>
                  </a:lnTo>
                  <a:lnTo>
                    <a:pt x="1617548" y="1616494"/>
                  </a:lnTo>
                  <a:lnTo>
                    <a:pt x="1617548" y="1558645"/>
                  </a:lnTo>
                  <a:lnTo>
                    <a:pt x="1988146" y="1558645"/>
                  </a:lnTo>
                  <a:lnTo>
                    <a:pt x="1988146" y="1616494"/>
                  </a:lnTo>
                  <a:lnTo>
                    <a:pt x="2003590" y="1616494"/>
                  </a:lnTo>
                  <a:lnTo>
                    <a:pt x="2003590" y="1558645"/>
                  </a:lnTo>
                  <a:lnTo>
                    <a:pt x="2374201" y="1558645"/>
                  </a:lnTo>
                  <a:lnTo>
                    <a:pt x="2374201" y="1616494"/>
                  </a:lnTo>
                  <a:lnTo>
                    <a:pt x="2389644" y="1616494"/>
                  </a:lnTo>
                  <a:lnTo>
                    <a:pt x="2389644" y="1551203"/>
                  </a:lnTo>
                  <a:lnTo>
                    <a:pt x="2389644" y="1550936"/>
                  </a:lnTo>
                  <a:lnTo>
                    <a:pt x="2389644" y="15435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6201079" y="7321462"/>
              <a:ext cx="2162175" cy="983615"/>
            </a:xfrm>
            <a:custGeom>
              <a:avLst/>
              <a:gdLst/>
              <a:ahLst/>
              <a:cxnLst/>
              <a:rect l="l" t="t" r="r" b="b"/>
              <a:pathLst>
                <a:path w="2162175" h="983615">
                  <a:moveTo>
                    <a:pt x="0" y="983495"/>
                  </a:moveTo>
                  <a:lnTo>
                    <a:pt x="0" y="983495"/>
                  </a:lnTo>
                  <a:lnTo>
                    <a:pt x="926518" y="925643"/>
                  </a:lnTo>
                  <a:lnTo>
                    <a:pt x="1389777" y="617095"/>
                  </a:lnTo>
                  <a:lnTo>
                    <a:pt x="1737222" y="385684"/>
                  </a:lnTo>
                  <a:lnTo>
                    <a:pt x="2161876" y="0"/>
                  </a:lnTo>
                </a:path>
              </a:pathLst>
            </a:custGeom>
            <a:ln w="7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62513" y="8266347"/>
              <a:ext cx="77212" cy="77222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89069" y="8208494"/>
              <a:ext cx="77132" cy="77222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52324" y="7899989"/>
              <a:ext cx="77137" cy="77179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99768" y="7668578"/>
              <a:ext cx="77137" cy="77136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324423" y="7282894"/>
              <a:ext cx="77137" cy="77136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6201079" y="7842136"/>
              <a:ext cx="2162175" cy="462915"/>
            </a:xfrm>
            <a:custGeom>
              <a:avLst/>
              <a:gdLst/>
              <a:ahLst/>
              <a:cxnLst/>
              <a:rect l="l" t="t" r="r" b="b"/>
              <a:pathLst>
                <a:path w="2162175" h="462915">
                  <a:moveTo>
                    <a:pt x="0" y="462821"/>
                  </a:moveTo>
                  <a:lnTo>
                    <a:pt x="0" y="462821"/>
                  </a:lnTo>
                  <a:lnTo>
                    <a:pt x="926518" y="327831"/>
                  </a:lnTo>
                  <a:lnTo>
                    <a:pt x="1389777" y="134989"/>
                  </a:lnTo>
                  <a:lnTo>
                    <a:pt x="1737222" y="38568"/>
                  </a:lnTo>
                  <a:lnTo>
                    <a:pt x="2161876" y="0"/>
                  </a:lnTo>
                </a:path>
              </a:pathLst>
            </a:custGeom>
            <a:ln w="7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6170195" y="827410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30854"/>
                  </a:lnTo>
                  <a:lnTo>
                    <a:pt x="30883" y="61709"/>
                  </a:lnTo>
                  <a:lnTo>
                    <a:pt x="0" y="30854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7096714" y="8139114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30854"/>
                  </a:lnTo>
                  <a:lnTo>
                    <a:pt x="30883" y="61709"/>
                  </a:lnTo>
                  <a:lnTo>
                    <a:pt x="61767" y="30854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7096714" y="8139114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30854"/>
                  </a:lnTo>
                  <a:lnTo>
                    <a:pt x="30883" y="61709"/>
                  </a:lnTo>
                  <a:lnTo>
                    <a:pt x="0" y="30854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7559973" y="7946271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30854"/>
                  </a:lnTo>
                  <a:lnTo>
                    <a:pt x="30883" y="61709"/>
                  </a:lnTo>
                  <a:lnTo>
                    <a:pt x="61767" y="30854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7559973" y="7946271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30854"/>
                  </a:lnTo>
                  <a:lnTo>
                    <a:pt x="30883" y="61709"/>
                  </a:lnTo>
                  <a:lnTo>
                    <a:pt x="0" y="30854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7907417" y="7849850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30854"/>
                  </a:lnTo>
                  <a:lnTo>
                    <a:pt x="30883" y="61709"/>
                  </a:lnTo>
                  <a:lnTo>
                    <a:pt x="61767" y="30854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7907417" y="7849850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30854"/>
                  </a:lnTo>
                  <a:lnTo>
                    <a:pt x="30883" y="61709"/>
                  </a:lnTo>
                  <a:lnTo>
                    <a:pt x="0" y="30854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8332072" y="7811282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30854"/>
                  </a:lnTo>
                  <a:lnTo>
                    <a:pt x="30883" y="61709"/>
                  </a:lnTo>
                  <a:lnTo>
                    <a:pt x="61767" y="30854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8332072" y="7811282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30854"/>
                  </a:lnTo>
                  <a:lnTo>
                    <a:pt x="30883" y="61709"/>
                  </a:lnTo>
                  <a:lnTo>
                    <a:pt x="0" y="30854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6201079" y="7070767"/>
              <a:ext cx="2162175" cy="1234440"/>
            </a:xfrm>
            <a:custGeom>
              <a:avLst/>
              <a:gdLst/>
              <a:ahLst/>
              <a:cxnLst/>
              <a:rect l="l" t="t" r="r" b="b"/>
              <a:pathLst>
                <a:path w="2162175" h="1234440">
                  <a:moveTo>
                    <a:pt x="0" y="1234190"/>
                  </a:moveTo>
                  <a:lnTo>
                    <a:pt x="0" y="1234190"/>
                  </a:lnTo>
                  <a:lnTo>
                    <a:pt x="926518" y="906358"/>
                  </a:lnTo>
                  <a:lnTo>
                    <a:pt x="1389777" y="192842"/>
                  </a:lnTo>
                  <a:lnTo>
                    <a:pt x="1737222" y="154273"/>
                  </a:lnTo>
                  <a:lnTo>
                    <a:pt x="2161876" y="0"/>
                  </a:lnTo>
                </a:path>
              </a:pathLst>
            </a:custGeom>
            <a:ln w="77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170195" y="827410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61709"/>
                  </a:lnTo>
                  <a:lnTo>
                    <a:pt x="0" y="61709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7096714" y="7946271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61709"/>
                  </a:lnTo>
                  <a:lnTo>
                    <a:pt x="61767" y="61709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7096714" y="7946271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61709"/>
                  </a:lnTo>
                  <a:lnTo>
                    <a:pt x="0" y="61709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7559973" y="7232755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61709"/>
                  </a:lnTo>
                  <a:lnTo>
                    <a:pt x="61767" y="61709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7559973" y="7232755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61709"/>
                  </a:lnTo>
                  <a:lnTo>
                    <a:pt x="0" y="61709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7907417" y="7194186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61709"/>
                  </a:lnTo>
                  <a:lnTo>
                    <a:pt x="61767" y="61709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7907417" y="7194186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61709"/>
                  </a:lnTo>
                  <a:lnTo>
                    <a:pt x="0" y="61709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8332072" y="7039912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61709"/>
                  </a:lnTo>
                  <a:lnTo>
                    <a:pt x="61767" y="61709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8332072" y="7039912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61709"/>
                  </a:lnTo>
                  <a:lnTo>
                    <a:pt x="0" y="61709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6201079" y="7090051"/>
              <a:ext cx="2162175" cy="1215390"/>
            </a:xfrm>
            <a:custGeom>
              <a:avLst/>
              <a:gdLst/>
              <a:ahLst/>
              <a:cxnLst/>
              <a:rect l="l" t="t" r="r" b="b"/>
              <a:pathLst>
                <a:path w="2162175" h="1215390">
                  <a:moveTo>
                    <a:pt x="0" y="1214906"/>
                  </a:moveTo>
                  <a:lnTo>
                    <a:pt x="0" y="1214906"/>
                  </a:lnTo>
                  <a:lnTo>
                    <a:pt x="926518" y="829222"/>
                  </a:lnTo>
                  <a:lnTo>
                    <a:pt x="1389777" y="327831"/>
                  </a:lnTo>
                  <a:lnTo>
                    <a:pt x="1737222" y="173558"/>
                  </a:lnTo>
                  <a:lnTo>
                    <a:pt x="2161876" y="0"/>
                  </a:lnTo>
                </a:path>
              </a:pathLst>
            </a:custGeom>
            <a:ln w="77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6170195" y="827410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0"/>
                  </a:moveTo>
                  <a:lnTo>
                    <a:pt x="0" y="0"/>
                  </a:lnTo>
                  <a:lnTo>
                    <a:pt x="0" y="61709"/>
                  </a:lnTo>
                  <a:lnTo>
                    <a:pt x="61767" y="61709"/>
                  </a:lnTo>
                  <a:lnTo>
                    <a:pt x="617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6170195" y="827410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0" y="61709"/>
                  </a:moveTo>
                  <a:lnTo>
                    <a:pt x="61767" y="61709"/>
                  </a:lnTo>
                  <a:lnTo>
                    <a:pt x="61767" y="0"/>
                  </a:lnTo>
                  <a:lnTo>
                    <a:pt x="0" y="0"/>
                  </a:lnTo>
                  <a:lnTo>
                    <a:pt x="0" y="617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7096714" y="7888419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0"/>
                  </a:moveTo>
                  <a:lnTo>
                    <a:pt x="0" y="0"/>
                  </a:lnTo>
                  <a:lnTo>
                    <a:pt x="0" y="61709"/>
                  </a:lnTo>
                  <a:lnTo>
                    <a:pt x="61767" y="61709"/>
                  </a:lnTo>
                  <a:lnTo>
                    <a:pt x="617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7096714" y="7888419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0" y="61709"/>
                  </a:moveTo>
                  <a:lnTo>
                    <a:pt x="61767" y="61709"/>
                  </a:lnTo>
                  <a:lnTo>
                    <a:pt x="61767" y="0"/>
                  </a:lnTo>
                  <a:lnTo>
                    <a:pt x="0" y="0"/>
                  </a:lnTo>
                  <a:lnTo>
                    <a:pt x="0" y="617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7559973" y="7387028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0"/>
                  </a:moveTo>
                  <a:lnTo>
                    <a:pt x="0" y="0"/>
                  </a:lnTo>
                  <a:lnTo>
                    <a:pt x="0" y="61709"/>
                  </a:lnTo>
                  <a:lnTo>
                    <a:pt x="61767" y="61709"/>
                  </a:lnTo>
                  <a:lnTo>
                    <a:pt x="617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7559973" y="7387028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0" y="61709"/>
                  </a:moveTo>
                  <a:lnTo>
                    <a:pt x="61767" y="61709"/>
                  </a:lnTo>
                  <a:lnTo>
                    <a:pt x="61767" y="0"/>
                  </a:lnTo>
                  <a:lnTo>
                    <a:pt x="0" y="0"/>
                  </a:lnTo>
                  <a:lnTo>
                    <a:pt x="0" y="617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7907417" y="7232755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0"/>
                  </a:moveTo>
                  <a:lnTo>
                    <a:pt x="0" y="0"/>
                  </a:lnTo>
                  <a:lnTo>
                    <a:pt x="0" y="61709"/>
                  </a:lnTo>
                  <a:lnTo>
                    <a:pt x="61767" y="61709"/>
                  </a:lnTo>
                  <a:lnTo>
                    <a:pt x="617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7907417" y="7232755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0" y="61709"/>
                  </a:moveTo>
                  <a:lnTo>
                    <a:pt x="61767" y="61709"/>
                  </a:lnTo>
                  <a:lnTo>
                    <a:pt x="61767" y="0"/>
                  </a:lnTo>
                  <a:lnTo>
                    <a:pt x="0" y="0"/>
                  </a:lnTo>
                  <a:lnTo>
                    <a:pt x="0" y="617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8332072" y="7059196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0"/>
                  </a:moveTo>
                  <a:lnTo>
                    <a:pt x="0" y="0"/>
                  </a:lnTo>
                  <a:lnTo>
                    <a:pt x="0" y="61709"/>
                  </a:lnTo>
                  <a:lnTo>
                    <a:pt x="61767" y="61709"/>
                  </a:lnTo>
                  <a:lnTo>
                    <a:pt x="617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8332072" y="7059196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0" y="61709"/>
                  </a:moveTo>
                  <a:lnTo>
                    <a:pt x="61767" y="61709"/>
                  </a:lnTo>
                  <a:lnTo>
                    <a:pt x="61767" y="0"/>
                  </a:lnTo>
                  <a:lnTo>
                    <a:pt x="0" y="0"/>
                  </a:lnTo>
                  <a:lnTo>
                    <a:pt x="0" y="617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6201079" y="7147904"/>
              <a:ext cx="2162175" cy="1157605"/>
            </a:xfrm>
            <a:custGeom>
              <a:avLst/>
              <a:gdLst/>
              <a:ahLst/>
              <a:cxnLst/>
              <a:rect l="l" t="t" r="r" b="b"/>
              <a:pathLst>
                <a:path w="2162175" h="1157604">
                  <a:moveTo>
                    <a:pt x="0" y="1157054"/>
                  </a:moveTo>
                  <a:lnTo>
                    <a:pt x="0" y="1157054"/>
                  </a:lnTo>
                  <a:lnTo>
                    <a:pt x="926518" y="713516"/>
                  </a:lnTo>
                  <a:lnTo>
                    <a:pt x="1389777" y="492390"/>
                  </a:lnTo>
                  <a:lnTo>
                    <a:pt x="1737222" y="308547"/>
                  </a:lnTo>
                  <a:lnTo>
                    <a:pt x="2161876" y="0"/>
                  </a:lnTo>
                </a:path>
              </a:pathLst>
            </a:custGeom>
            <a:ln w="77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6170195" y="827410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18860" y="2425"/>
                  </a:lnTo>
                  <a:lnTo>
                    <a:pt x="9044" y="9039"/>
                  </a:lnTo>
                  <a:lnTo>
                    <a:pt x="2426" y="18847"/>
                  </a:lnTo>
                  <a:lnTo>
                    <a:pt x="0" y="30854"/>
                  </a:lnTo>
                  <a:lnTo>
                    <a:pt x="2426" y="42866"/>
                  </a:lnTo>
                  <a:lnTo>
                    <a:pt x="9044" y="52674"/>
                  </a:lnTo>
                  <a:lnTo>
                    <a:pt x="18860" y="59285"/>
                  </a:lnTo>
                  <a:lnTo>
                    <a:pt x="30883" y="61709"/>
                  </a:lnTo>
                  <a:lnTo>
                    <a:pt x="42907" y="59285"/>
                  </a:lnTo>
                  <a:lnTo>
                    <a:pt x="52723" y="52674"/>
                  </a:lnTo>
                  <a:lnTo>
                    <a:pt x="59341" y="42866"/>
                  </a:lnTo>
                  <a:lnTo>
                    <a:pt x="61767" y="30854"/>
                  </a:lnTo>
                  <a:lnTo>
                    <a:pt x="59341" y="18847"/>
                  </a:lnTo>
                  <a:lnTo>
                    <a:pt x="52723" y="9039"/>
                  </a:lnTo>
                  <a:lnTo>
                    <a:pt x="42907" y="2425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6170195" y="827410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30854"/>
                  </a:moveTo>
                  <a:lnTo>
                    <a:pt x="59341" y="42866"/>
                  </a:lnTo>
                  <a:lnTo>
                    <a:pt x="52723" y="52674"/>
                  </a:lnTo>
                  <a:lnTo>
                    <a:pt x="42907" y="59285"/>
                  </a:lnTo>
                  <a:lnTo>
                    <a:pt x="30883" y="61709"/>
                  </a:lnTo>
                  <a:lnTo>
                    <a:pt x="18860" y="59285"/>
                  </a:lnTo>
                  <a:lnTo>
                    <a:pt x="9044" y="52674"/>
                  </a:lnTo>
                  <a:lnTo>
                    <a:pt x="2426" y="42866"/>
                  </a:lnTo>
                  <a:lnTo>
                    <a:pt x="0" y="30854"/>
                  </a:lnTo>
                  <a:lnTo>
                    <a:pt x="2426" y="18847"/>
                  </a:lnTo>
                  <a:lnTo>
                    <a:pt x="9044" y="9039"/>
                  </a:lnTo>
                  <a:lnTo>
                    <a:pt x="18860" y="2425"/>
                  </a:lnTo>
                  <a:lnTo>
                    <a:pt x="30883" y="0"/>
                  </a:lnTo>
                  <a:lnTo>
                    <a:pt x="42907" y="2425"/>
                  </a:lnTo>
                  <a:lnTo>
                    <a:pt x="52723" y="9039"/>
                  </a:lnTo>
                  <a:lnTo>
                    <a:pt x="59341" y="18847"/>
                  </a:lnTo>
                  <a:lnTo>
                    <a:pt x="61767" y="308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7096714" y="7830566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18865" y="2425"/>
                  </a:lnTo>
                  <a:lnTo>
                    <a:pt x="9048" y="9039"/>
                  </a:lnTo>
                  <a:lnTo>
                    <a:pt x="2427" y="18847"/>
                  </a:lnTo>
                  <a:lnTo>
                    <a:pt x="0" y="30854"/>
                  </a:lnTo>
                  <a:lnTo>
                    <a:pt x="2427" y="42862"/>
                  </a:lnTo>
                  <a:lnTo>
                    <a:pt x="9048" y="52670"/>
                  </a:lnTo>
                  <a:lnTo>
                    <a:pt x="18865" y="59283"/>
                  </a:lnTo>
                  <a:lnTo>
                    <a:pt x="30883" y="61709"/>
                  </a:lnTo>
                  <a:lnTo>
                    <a:pt x="42902" y="59283"/>
                  </a:lnTo>
                  <a:lnTo>
                    <a:pt x="52719" y="52670"/>
                  </a:lnTo>
                  <a:lnTo>
                    <a:pt x="59340" y="42862"/>
                  </a:lnTo>
                  <a:lnTo>
                    <a:pt x="61767" y="30854"/>
                  </a:lnTo>
                  <a:lnTo>
                    <a:pt x="59340" y="18847"/>
                  </a:lnTo>
                  <a:lnTo>
                    <a:pt x="52719" y="9039"/>
                  </a:lnTo>
                  <a:lnTo>
                    <a:pt x="42902" y="2425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7096714" y="7830566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30854"/>
                  </a:moveTo>
                  <a:lnTo>
                    <a:pt x="59340" y="42862"/>
                  </a:lnTo>
                  <a:lnTo>
                    <a:pt x="52719" y="52670"/>
                  </a:lnTo>
                  <a:lnTo>
                    <a:pt x="42902" y="59283"/>
                  </a:lnTo>
                  <a:lnTo>
                    <a:pt x="30883" y="61709"/>
                  </a:lnTo>
                  <a:lnTo>
                    <a:pt x="18865" y="59283"/>
                  </a:lnTo>
                  <a:lnTo>
                    <a:pt x="9048" y="52670"/>
                  </a:lnTo>
                  <a:lnTo>
                    <a:pt x="2427" y="42862"/>
                  </a:lnTo>
                  <a:lnTo>
                    <a:pt x="0" y="30854"/>
                  </a:lnTo>
                  <a:lnTo>
                    <a:pt x="2427" y="18847"/>
                  </a:lnTo>
                  <a:lnTo>
                    <a:pt x="9048" y="9039"/>
                  </a:lnTo>
                  <a:lnTo>
                    <a:pt x="18865" y="2425"/>
                  </a:lnTo>
                  <a:lnTo>
                    <a:pt x="30883" y="0"/>
                  </a:lnTo>
                  <a:lnTo>
                    <a:pt x="42902" y="2425"/>
                  </a:lnTo>
                  <a:lnTo>
                    <a:pt x="52719" y="9039"/>
                  </a:lnTo>
                  <a:lnTo>
                    <a:pt x="59340" y="18847"/>
                  </a:lnTo>
                  <a:lnTo>
                    <a:pt x="61767" y="308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7559973" y="7609440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18865" y="2425"/>
                  </a:lnTo>
                  <a:lnTo>
                    <a:pt x="9048" y="9039"/>
                  </a:lnTo>
                  <a:lnTo>
                    <a:pt x="2427" y="18847"/>
                  </a:lnTo>
                  <a:lnTo>
                    <a:pt x="0" y="30854"/>
                  </a:lnTo>
                  <a:lnTo>
                    <a:pt x="2427" y="42862"/>
                  </a:lnTo>
                  <a:lnTo>
                    <a:pt x="9048" y="52670"/>
                  </a:lnTo>
                  <a:lnTo>
                    <a:pt x="18865" y="59283"/>
                  </a:lnTo>
                  <a:lnTo>
                    <a:pt x="30883" y="61709"/>
                  </a:lnTo>
                  <a:lnTo>
                    <a:pt x="42902" y="59283"/>
                  </a:lnTo>
                  <a:lnTo>
                    <a:pt x="52719" y="52670"/>
                  </a:lnTo>
                  <a:lnTo>
                    <a:pt x="59340" y="42862"/>
                  </a:lnTo>
                  <a:lnTo>
                    <a:pt x="61767" y="30854"/>
                  </a:lnTo>
                  <a:lnTo>
                    <a:pt x="59340" y="18847"/>
                  </a:lnTo>
                  <a:lnTo>
                    <a:pt x="52719" y="9039"/>
                  </a:lnTo>
                  <a:lnTo>
                    <a:pt x="42902" y="2425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7559973" y="7609440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30854"/>
                  </a:moveTo>
                  <a:lnTo>
                    <a:pt x="59340" y="42862"/>
                  </a:lnTo>
                  <a:lnTo>
                    <a:pt x="52719" y="52670"/>
                  </a:lnTo>
                  <a:lnTo>
                    <a:pt x="42902" y="59283"/>
                  </a:lnTo>
                  <a:lnTo>
                    <a:pt x="30883" y="61709"/>
                  </a:lnTo>
                  <a:lnTo>
                    <a:pt x="18865" y="59283"/>
                  </a:lnTo>
                  <a:lnTo>
                    <a:pt x="9048" y="52670"/>
                  </a:lnTo>
                  <a:lnTo>
                    <a:pt x="2427" y="42862"/>
                  </a:lnTo>
                  <a:lnTo>
                    <a:pt x="0" y="30854"/>
                  </a:lnTo>
                  <a:lnTo>
                    <a:pt x="2427" y="18847"/>
                  </a:lnTo>
                  <a:lnTo>
                    <a:pt x="9048" y="9039"/>
                  </a:lnTo>
                  <a:lnTo>
                    <a:pt x="18865" y="2425"/>
                  </a:lnTo>
                  <a:lnTo>
                    <a:pt x="30883" y="0"/>
                  </a:lnTo>
                  <a:lnTo>
                    <a:pt x="42902" y="2425"/>
                  </a:lnTo>
                  <a:lnTo>
                    <a:pt x="52719" y="9039"/>
                  </a:lnTo>
                  <a:lnTo>
                    <a:pt x="59340" y="18847"/>
                  </a:lnTo>
                  <a:lnTo>
                    <a:pt x="61767" y="308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7907417" y="7425597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18865" y="2425"/>
                  </a:lnTo>
                  <a:lnTo>
                    <a:pt x="9048" y="9039"/>
                  </a:lnTo>
                  <a:lnTo>
                    <a:pt x="2427" y="18847"/>
                  </a:lnTo>
                  <a:lnTo>
                    <a:pt x="0" y="30854"/>
                  </a:lnTo>
                  <a:lnTo>
                    <a:pt x="2427" y="42862"/>
                  </a:lnTo>
                  <a:lnTo>
                    <a:pt x="9048" y="52670"/>
                  </a:lnTo>
                  <a:lnTo>
                    <a:pt x="18865" y="59283"/>
                  </a:lnTo>
                  <a:lnTo>
                    <a:pt x="30883" y="61709"/>
                  </a:lnTo>
                  <a:lnTo>
                    <a:pt x="42902" y="59283"/>
                  </a:lnTo>
                  <a:lnTo>
                    <a:pt x="52719" y="52670"/>
                  </a:lnTo>
                  <a:lnTo>
                    <a:pt x="59340" y="42862"/>
                  </a:lnTo>
                  <a:lnTo>
                    <a:pt x="61767" y="30854"/>
                  </a:lnTo>
                  <a:lnTo>
                    <a:pt x="59340" y="18847"/>
                  </a:lnTo>
                  <a:lnTo>
                    <a:pt x="52719" y="9039"/>
                  </a:lnTo>
                  <a:lnTo>
                    <a:pt x="42902" y="2425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7907417" y="7425597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30854"/>
                  </a:moveTo>
                  <a:lnTo>
                    <a:pt x="59340" y="42862"/>
                  </a:lnTo>
                  <a:lnTo>
                    <a:pt x="52719" y="52670"/>
                  </a:lnTo>
                  <a:lnTo>
                    <a:pt x="42902" y="59283"/>
                  </a:lnTo>
                  <a:lnTo>
                    <a:pt x="30883" y="61709"/>
                  </a:lnTo>
                  <a:lnTo>
                    <a:pt x="18865" y="59283"/>
                  </a:lnTo>
                  <a:lnTo>
                    <a:pt x="9048" y="52670"/>
                  </a:lnTo>
                  <a:lnTo>
                    <a:pt x="2427" y="42862"/>
                  </a:lnTo>
                  <a:lnTo>
                    <a:pt x="0" y="30854"/>
                  </a:lnTo>
                  <a:lnTo>
                    <a:pt x="2427" y="18847"/>
                  </a:lnTo>
                  <a:lnTo>
                    <a:pt x="9048" y="9039"/>
                  </a:lnTo>
                  <a:lnTo>
                    <a:pt x="18865" y="2425"/>
                  </a:lnTo>
                  <a:lnTo>
                    <a:pt x="30883" y="0"/>
                  </a:lnTo>
                  <a:lnTo>
                    <a:pt x="42902" y="2425"/>
                  </a:lnTo>
                  <a:lnTo>
                    <a:pt x="52719" y="9039"/>
                  </a:lnTo>
                  <a:lnTo>
                    <a:pt x="59340" y="18847"/>
                  </a:lnTo>
                  <a:lnTo>
                    <a:pt x="61767" y="308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8332072" y="7117049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18865" y="2425"/>
                  </a:lnTo>
                  <a:lnTo>
                    <a:pt x="9048" y="9039"/>
                  </a:lnTo>
                  <a:lnTo>
                    <a:pt x="2427" y="18847"/>
                  </a:lnTo>
                  <a:lnTo>
                    <a:pt x="0" y="30854"/>
                  </a:lnTo>
                  <a:lnTo>
                    <a:pt x="2427" y="42862"/>
                  </a:lnTo>
                  <a:lnTo>
                    <a:pt x="9048" y="52670"/>
                  </a:lnTo>
                  <a:lnTo>
                    <a:pt x="18865" y="59283"/>
                  </a:lnTo>
                  <a:lnTo>
                    <a:pt x="30883" y="61709"/>
                  </a:lnTo>
                  <a:lnTo>
                    <a:pt x="42902" y="59283"/>
                  </a:lnTo>
                  <a:lnTo>
                    <a:pt x="52719" y="52670"/>
                  </a:lnTo>
                  <a:lnTo>
                    <a:pt x="59340" y="42862"/>
                  </a:lnTo>
                  <a:lnTo>
                    <a:pt x="61767" y="30854"/>
                  </a:lnTo>
                  <a:lnTo>
                    <a:pt x="59340" y="18847"/>
                  </a:lnTo>
                  <a:lnTo>
                    <a:pt x="52719" y="9039"/>
                  </a:lnTo>
                  <a:lnTo>
                    <a:pt x="42902" y="2425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8332072" y="7117049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30854"/>
                  </a:moveTo>
                  <a:lnTo>
                    <a:pt x="59340" y="42862"/>
                  </a:lnTo>
                  <a:lnTo>
                    <a:pt x="52719" y="52670"/>
                  </a:lnTo>
                  <a:lnTo>
                    <a:pt x="42902" y="59283"/>
                  </a:lnTo>
                  <a:lnTo>
                    <a:pt x="30883" y="61709"/>
                  </a:lnTo>
                  <a:lnTo>
                    <a:pt x="18865" y="59283"/>
                  </a:lnTo>
                  <a:lnTo>
                    <a:pt x="9048" y="52670"/>
                  </a:lnTo>
                  <a:lnTo>
                    <a:pt x="2427" y="42862"/>
                  </a:lnTo>
                  <a:lnTo>
                    <a:pt x="0" y="30854"/>
                  </a:lnTo>
                  <a:lnTo>
                    <a:pt x="2427" y="18847"/>
                  </a:lnTo>
                  <a:lnTo>
                    <a:pt x="9048" y="9039"/>
                  </a:lnTo>
                  <a:lnTo>
                    <a:pt x="18865" y="2425"/>
                  </a:lnTo>
                  <a:lnTo>
                    <a:pt x="30883" y="0"/>
                  </a:lnTo>
                  <a:lnTo>
                    <a:pt x="42902" y="2425"/>
                  </a:lnTo>
                  <a:lnTo>
                    <a:pt x="52719" y="9039"/>
                  </a:lnTo>
                  <a:lnTo>
                    <a:pt x="59340" y="18847"/>
                  </a:lnTo>
                  <a:lnTo>
                    <a:pt x="61767" y="308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5" name="object 95"/>
          <p:cNvSpPr txBox="1"/>
          <p:nvPr/>
        </p:nvSpPr>
        <p:spPr>
          <a:xfrm>
            <a:off x="6895386" y="8528660"/>
            <a:ext cx="1733550" cy="39370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398145" algn="l"/>
                <a:tab pos="784225" algn="l"/>
                <a:tab pos="1137920" algn="l"/>
                <a:tab pos="1524000" algn="l"/>
              </a:tabLst>
            </a:pPr>
            <a:r>
              <a:rPr dirty="0" sz="900" spc="20" b="1">
                <a:latin typeface="Arial"/>
                <a:cs typeface="Arial"/>
              </a:rPr>
              <a:t>4</a:t>
            </a:r>
            <a:r>
              <a:rPr dirty="0" sz="900" spc="10" b="1">
                <a:latin typeface="Arial"/>
                <a:cs typeface="Arial"/>
              </a:rPr>
              <a:t>0</a:t>
            </a:r>
            <a:r>
              <a:rPr dirty="0" sz="900" b="1">
                <a:latin typeface="Arial"/>
                <a:cs typeface="Arial"/>
              </a:rPr>
              <a:t>	</a:t>
            </a:r>
            <a:r>
              <a:rPr dirty="0" sz="900" spc="20" b="1">
                <a:latin typeface="Arial"/>
                <a:cs typeface="Arial"/>
              </a:rPr>
              <a:t>6</a:t>
            </a:r>
            <a:r>
              <a:rPr dirty="0" sz="900" spc="10" b="1">
                <a:latin typeface="Arial"/>
                <a:cs typeface="Arial"/>
              </a:rPr>
              <a:t>0</a:t>
            </a:r>
            <a:r>
              <a:rPr dirty="0" sz="900" b="1">
                <a:latin typeface="Arial"/>
                <a:cs typeface="Arial"/>
              </a:rPr>
              <a:t>	</a:t>
            </a:r>
            <a:r>
              <a:rPr dirty="0" sz="900" spc="20" b="1">
                <a:latin typeface="Arial"/>
                <a:cs typeface="Arial"/>
              </a:rPr>
              <a:t>8</a:t>
            </a:r>
            <a:r>
              <a:rPr dirty="0" sz="900" spc="10" b="1">
                <a:latin typeface="Arial"/>
                <a:cs typeface="Arial"/>
              </a:rPr>
              <a:t>0</a:t>
            </a:r>
            <a:r>
              <a:rPr dirty="0" sz="900" b="1">
                <a:latin typeface="Arial"/>
                <a:cs typeface="Arial"/>
              </a:rPr>
              <a:t>	</a:t>
            </a:r>
            <a:r>
              <a:rPr dirty="0" sz="900" spc="10" b="1">
                <a:latin typeface="Arial"/>
                <a:cs typeface="Arial"/>
              </a:rPr>
              <a:t>100</a:t>
            </a:r>
            <a:r>
              <a:rPr dirty="0" sz="900" b="1">
                <a:latin typeface="Arial"/>
                <a:cs typeface="Arial"/>
              </a:rPr>
              <a:t>	</a:t>
            </a:r>
            <a:r>
              <a:rPr dirty="0" sz="900" spc="10" b="1">
                <a:latin typeface="Arial"/>
                <a:cs typeface="Arial"/>
              </a:rPr>
              <a:t>120</a:t>
            </a:r>
            <a:endParaRPr sz="900">
              <a:latin typeface="Arial"/>
              <a:cs typeface="Arial"/>
            </a:endParaRPr>
          </a:p>
          <a:p>
            <a:pPr marL="77470">
              <a:lnSpc>
                <a:spcPct val="100000"/>
              </a:lnSpc>
              <a:spcBef>
                <a:spcPts val="315"/>
              </a:spcBef>
            </a:pPr>
            <a:r>
              <a:rPr dirty="0" sz="1000" b="1">
                <a:latin typeface="Arial"/>
                <a:cs typeface="Arial"/>
              </a:rPr>
              <a:t>Time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(hours)</a:t>
            </a:r>
            <a:endParaRPr sz="10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042184" y="8410749"/>
            <a:ext cx="90805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977060" y="8025064"/>
            <a:ext cx="15748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20" b="1">
                <a:latin typeface="Arial"/>
                <a:cs typeface="Arial"/>
              </a:rPr>
              <a:t>2</a:t>
            </a: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77060" y="7639380"/>
            <a:ext cx="15748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20" b="1">
                <a:latin typeface="Arial"/>
                <a:cs typeface="Arial"/>
              </a:rPr>
              <a:t>4</a:t>
            </a: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977060" y="7253695"/>
            <a:ext cx="15748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20" b="1">
                <a:latin typeface="Arial"/>
                <a:cs typeface="Arial"/>
              </a:rPr>
              <a:t>6</a:t>
            </a: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977060" y="6868010"/>
            <a:ext cx="15748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20" b="1">
                <a:latin typeface="Arial"/>
                <a:cs typeface="Arial"/>
              </a:rPr>
              <a:t>8</a:t>
            </a:r>
            <a:r>
              <a:rPr dirty="0" sz="900" spc="1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763859" y="7213241"/>
            <a:ext cx="198120" cy="1024890"/>
          </a:xfrm>
          <a:prstGeom prst="rect">
            <a:avLst/>
          </a:prstGeom>
        </p:spPr>
        <p:txBody>
          <a:bodyPr wrap="square" lIns="0" tIns="304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5" b="1">
                <a:latin typeface="Arial"/>
                <a:cs typeface="Arial"/>
              </a:rPr>
              <a:t>Cell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count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(x10</a:t>
            </a:r>
            <a:r>
              <a:rPr dirty="0" baseline="33333" sz="1125" spc="-7" b="1">
                <a:latin typeface="Arial"/>
                <a:cs typeface="Arial"/>
              </a:rPr>
              <a:t>3</a:t>
            </a:r>
            <a:r>
              <a:rPr dirty="0" sz="1000" spc="-5" b="1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6298878" y="6967167"/>
            <a:ext cx="165100" cy="629285"/>
            <a:chOff x="6298878" y="6967167"/>
            <a:chExt cx="165100" cy="629285"/>
          </a:xfrm>
        </p:grpSpPr>
        <p:sp>
          <p:nvSpPr>
            <p:cNvPr id="103" name="object 103"/>
            <p:cNvSpPr/>
            <p:nvPr/>
          </p:nvSpPr>
          <p:spPr>
            <a:xfrm>
              <a:off x="6298878" y="6998772"/>
              <a:ext cx="165100" cy="0"/>
            </a:xfrm>
            <a:custGeom>
              <a:avLst/>
              <a:gdLst/>
              <a:ahLst/>
              <a:cxnLst/>
              <a:rect l="l" t="t" r="r" b="b"/>
              <a:pathLst>
                <a:path w="165100" h="0">
                  <a:moveTo>
                    <a:pt x="0" y="0"/>
                  </a:moveTo>
                  <a:lnTo>
                    <a:pt x="164714" y="0"/>
                  </a:lnTo>
                </a:path>
              </a:pathLst>
            </a:custGeom>
            <a:ln w="77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6350351" y="6967918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18860" y="2425"/>
                  </a:lnTo>
                  <a:lnTo>
                    <a:pt x="9044" y="9039"/>
                  </a:lnTo>
                  <a:lnTo>
                    <a:pt x="2426" y="18847"/>
                  </a:lnTo>
                  <a:lnTo>
                    <a:pt x="0" y="30854"/>
                  </a:lnTo>
                  <a:lnTo>
                    <a:pt x="2426" y="42862"/>
                  </a:lnTo>
                  <a:lnTo>
                    <a:pt x="9044" y="52670"/>
                  </a:lnTo>
                  <a:lnTo>
                    <a:pt x="18860" y="59283"/>
                  </a:lnTo>
                  <a:lnTo>
                    <a:pt x="30883" y="61709"/>
                  </a:lnTo>
                  <a:lnTo>
                    <a:pt x="42907" y="59283"/>
                  </a:lnTo>
                  <a:lnTo>
                    <a:pt x="52723" y="52670"/>
                  </a:lnTo>
                  <a:lnTo>
                    <a:pt x="59341" y="42862"/>
                  </a:lnTo>
                  <a:lnTo>
                    <a:pt x="61767" y="30854"/>
                  </a:lnTo>
                  <a:lnTo>
                    <a:pt x="59341" y="18847"/>
                  </a:lnTo>
                  <a:lnTo>
                    <a:pt x="52723" y="9039"/>
                  </a:lnTo>
                  <a:lnTo>
                    <a:pt x="42907" y="2425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6350351" y="6967918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30854"/>
                  </a:moveTo>
                  <a:lnTo>
                    <a:pt x="59341" y="42862"/>
                  </a:lnTo>
                  <a:lnTo>
                    <a:pt x="52723" y="52670"/>
                  </a:lnTo>
                  <a:lnTo>
                    <a:pt x="42907" y="59283"/>
                  </a:lnTo>
                  <a:lnTo>
                    <a:pt x="30883" y="61709"/>
                  </a:lnTo>
                  <a:lnTo>
                    <a:pt x="18860" y="59283"/>
                  </a:lnTo>
                  <a:lnTo>
                    <a:pt x="9044" y="52670"/>
                  </a:lnTo>
                  <a:lnTo>
                    <a:pt x="2426" y="42862"/>
                  </a:lnTo>
                  <a:lnTo>
                    <a:pt x="0" y="30854"/>
                  </a:lnTo>
                  <a:lnTo>
                    <a:pt x="2426" y="18847"/>
                  </a:lnTo>
                  <a:lnTo>
                    <a:pt x="9044" y="9039"/>
                  </a:lnTo>
                  <a:lnTo>
                    <a:pt x="18860" y="2425"/>
                  </a:lnTo>
                  <a:lnTo>
                    <a:pt x="30883" y="0"/>
                  </a:lnTo>
                  <a:lnTo>
                    <a:pt x="42907" y="2425"/>
                  </a:lnTo>
                  <a:lnTo>
                    <a:pt x="52723" y="9039"/>
                  </a:lnTo>
                  <a:lnTo>
                    <a:pt x="59341" y="18847"/>
                  </a:lnTo>
                  <a:lnTo>
                    <a:pt x="61767" y="308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6298878" y="7140190"/>
              <a:ext cx="165100" cy="0"/>
            </a:xfrm>
            <a:custGeom>
              <a:avLst/>
              <a:gdLst/>
              <a:ahLst/>
              <a:cxnLst/>
              <a:rect l="l" t="t" r="r" b="b"/>
              <a:pathLst>
                <a:path w="165100" h="0">
                  <a:moveTo>
                    <a:pt x="0" y="0"/>
                  </a:moveTo>
                  <a:lnTo>
                    <a:pt x="164714" y="0"/>
                  </a:lnTo>
                </a:path>
              </a:pathLst>
            </a:custGeom>
            <a:ln w="77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6350351" y="7109335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61767" y="0"/>
                  </a:moveTo>
                  <a:lnTo>
                    <a:pt x="0" y="0"/>
                  </a:lnTo>
                  <a:lnTo>
                    <a:pt x="0" y="61709"/>
                  </a:lnTo>
                  <a:lnTo>
                    <a:pt x="61767" y="61709"/>
                  </a:lnTo>
                  <a:lnTo>
                    <a:pt x="617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6350351" y="7109335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0" y="61709"/>
                  </a:moveTo>
                  <a:lnTo>
                    <a:pt x="61767" y="61709"/>
                  </a:lnTo>
                  <a:lnTo>
                    <a:pt x="61767" y="0"/>
                  </a:lnTo>
                  <a:lnTo>
                    <a:pt x="0" y="0"/>
                  </a:lnTo>
                  <a:lnTo>
                    <a:pt x="0" y="617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6298878" y="7281608"/>
              <a:ext cx="165100" cy="0"/>
            </a:xfrm>
            <a:custGeom>
              <a:avLst/>
              <a:gdLst/>
              <a:ahLst/>
              <a:cxnLst/>
              <a:rect l="l" t="t" r="r" b="b"/>
              <a:pathLst>
                <a:path w="165100" h="0">
                  <a:moveTo>
                    <a:pt x="0" y="0"/>
                  </a:moveTo>
                  <a:lnTo>
                    <a:pt x="164714" y="0"/>
                  </a:lnTo>
                </a:path>
              </a:pathLst>
            </a:custGeom>
            <a:ln w="77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6350351" y="725075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61709"/>
                  </a:lnTo>
                  <a:lnTo>
                    <a:pt x="61767" y="61709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6350351" y="725075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61709"/>
                  </a:lnTo>
                  <a:lnTo>
                    <a:pt x="0" y="61709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6298878" y="7564443"/>
              <a:ext cx="165100" cy="0"/>
            </a:xfrm>
            <a:custGeom>
              <a:avLst/>
              <a:gdLst/>
              <a:ahLst/>
              <a:cxnLst/>
              <a:rect l="l" t="t" r="r" b="b"/>
              <a:pathLst>
                <a:path w="165100" h="0">
                  <a:moveTo>
                    <a:pt x="0" y="0"/>
                  </a:moveTo>
                  <a:lnTo>
                    <a:pt x="164714" y="0"/>
                  </a:lnTo>
                </a:path>
              </a:pathLst>
            </a:custGeom>
            <a:ln w="77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6350351" y="7533588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0" y="30854"/>
                  </a:lnTo>
                  <a:lnTo>
                    <a:pt x="30883" y="61709"/>
                  </a:lnTo>
                  <a:lnTo>
                    <a:pt x="61767" y="30854"/>
                  </a:lnTo>
                  <a:lnTo>
                    <a:pt x="30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6350351" y="7533588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30883" y="0"/>
                  </a:moveTo>
                  <a:lnTo>
                    <a:pt x="61767" y="30854"/>
                  </a:lnTo>
                  <a:lnTo>
                    <a:pt x="30883" y="61709"/>
                  </a:lnTo>
                  <a:lnTo>
                    <a:pt x="0" y="30854"/>
                  </a:lnTo>
                  <a:lnTo>
                    <a:pt x="3088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6298878" y="7423025"/>
              <a:ext cx="165100" cy="0"/>
            </a:xfrm>
            <a:custGeom>
              <a:avLst/>
              <a:gdLst/>
              <a:ahLst/>
              <a:cxnLst/>
              <a:rect l="l" t="t" r="r" b="b"/>
              <a:pathLst>
                <a:path w="165100" h="0">
                  <a:moveTo>
                    <a:pt x="0" y="0"/>
                  </a:moveTo>
                  <a:lnTo>
                    <a:pt x="164714" y="0"/>
                  </a:lnTo>
                </a:path>
              </a:pathLst>
            </a:custGeom>
            <a:ln w="77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6342665" y="7384457"/>
              <a:ext cx="77470" cy="77470"/>
            </a:xfrm>
            <a:custGeom>
              <a:avLst/>
              <a:gdLst/>
              <a:ahLst/>
              <a:cxnLst/>
              <a:rect l="l" t="t" r="r" b="b"/>
              <a:pathLst>
                <a:path w="77470" h="77470">
                  <a:moveTo>
                    <a:pt x="38570" y="0"/>
                  </a:moveTo>
                  <a:lnTo>
                    <a:pt x="2946" y="23569"/>
                  </a:lnTo>
                  <a:lnTo>
                    <a:pt x="0" y="39318"/>
                  </a:lnTo>
                  <a:lnTo>
                    <a:pt x="727" y="46389"/>
                  </a:lnTo>
                  <a:lnTo>
                    <a:pt x="30839" y="76386"/>
                  </a:lnTo>
                  <a:lnTo>
                    <a:pt x="38570" y="77136"/>
                  </a:lnTo>
                  <a:lnTo>
                    <a:pt x="46377" y="76386"/>
                  </a:lnTo>
                  <a:lnTo>
                    <a:pt x="53626" y="74137"/>
                  </a:lnTo>
                  <a:lnTo>
                    <a:pt x="60189" y="70601"/>
                  </a:lnTo>
                  <a:lnTo>
                    <a:pt x="65926" y="65887"/>
                  </a:lnTo>
                  <a:lnTo>
                    <a:pt x="69414" y="61709"/>
                  </a:lnTo>
                  <a:lnTo>
                    <a:pt x="37787" y="61709"/>
                  </a:lnTo>
                  <a:lnTo>
                    <a:pt x="38581" y="61628"/>
                  </a:lnTo>
                  <a:lnTo>
                    <a:pt x="36270" y="61388"/>
                  </a:lnTo>
                  <a:lnTo>
                    <a:pt x="34635" y="61388"/>
                  </a:lnTo>
                  <a:lnTo>
                    <a:pt x="33176" y="61066"/>
                  </a:lnTo>
                  <a:lnTo>
                    <a:pt x="33549" y="61066"/>
                  </a:lnTo>
                  <a:lnTo>
                    <a:pt x="30654" y="60209"/>
                  </a:lnTo>
                  <a:lnTo>
                    <a:pt x="30206" y="60209"/>
                  </a:lnTo>
                  <a:lnTo>
                    <a:pt x="28844" y="59673"/>
                  </a:lnTo>
                  <a:lnTo>
                    <a:pt x="29185" y="59673"/>
                  </a:lnTo>
                  <a:lnTo>
                    <a:pt x="26531" y="58281"/>
                  </a:lnTo>
                  <a:lnTo>
                    <a:pt x="26238" y="58281"/>
                  </a:lnTo>
                  <a:lnTo>
                    <a:pt x="24898" y="57424"/>
                  </a:lnTo>
                  <a:lnTo>
                    <a:pt x="25209" y="57424"/>
                  </a:lnTo>
                  <a:lnTo>
                    <a:pt x="22892" y="55495"/>
                  </a:lnTo>
                  <a:lnTo>
                    <a:pt x="22731" y="55495"/>
                  </a:lnTo>
                  <a:lnTo>
                    <a:pt x="21734" y="54531"/>
                  </a:lnTo>
                  <a:lnTo>
                    <a:pt x="21941" y="54531"/>
                  </a:lnTo>
                  <a:lnTo>
                    <a:pt x="19922" y="52067"/>
                  </a:lnTo>
                  <a:lnTo>
                    <a:pt x="19750" y="52067"/>
                  </a:lnTo>
                  <a:lnTo>
                    <a:pt x="18957" y="50888"/>
                  </a:lnTo>
                  <a:lnTo>
                    <a:pt x="19087" y="50888"/>
                  </a:lnTo>
                  <a:lnTo>
                    <a:pt x="17639" y="48317"/>
                  </a:lnTo>
                  <a:lnTo>
                    <a:pt x="17488" y="48317"/>
                  </a:lnTo>
                  <a:lnTo>
                    <a:pt x="16855" y="46924"/>
                  </a:lnTo>
                  <a:lnTo>
                    <a:pt x="17062" y="46924"/>
                  </a:lnTo>
                  <a:lnTo>
                    <a:pt x="16177" y="44032"/>
                  </a:lnTo>
                  <a:lnTo>
                    <a:pt x="16008" y="44032"/>
                  </a:lnTo>
                  <a:lnTo>
                    <a:pt x="15718" y="42532"/>
                  </a:lnTo>
                  <a:lnTo>
                    <a:pt x="15852" y="42532"/>
                  </a:lnTo>
                  <a:lnTo>
                    <a:pt x="15520" y="39318"/>
                  </a:lnTo>
                  <a:lnTo>
                    <a:pt x="15364" y="39318"/>
                  </a:lnTo>
                  <a:lnTo>
                    <a:pt x="15364" y="37818"/>
                  </a:lnTo>
                  <a:lnTo>
                    <a:pt x="15522" y="37818"/>
                  </a:lnTo>
                  <a:lnTo>
                    <a:pt x="15861" y="34604"/>
                  </a:lnTo>
                  <a:lnTo>
                    <a:pt x="15718" y="34604"/>
                  </a:lnTo>
                  <a:lnTo>
                    <a:pt x="16008" y="33211"/>
                  </a:lnTo>
                  <a:lnTo>
                    <a:pt x="16144" y="33211"/>
                  </a:lnTo>
                  <a:lnTo>
                    <a:pt x="17029" y="30319"/>
                  </a:lnTo>
                  <a:lnTo>
                    <a:pt x="16876" y="30319"/>
                  </a:lnTo>
                  <a:lnTo>
                    <a:pt x="17488" y="28819"/>
                  </a:lnTo>
                  <a:lnTo>
                    <a:pt x="17687" y="28819"/>
                  </a:lnTo>
                  <a:lnTo>
                    <a:pt x="19077" y="26247"/>
                  </a:lnTo>
                  <a:lnTo>
                    <a:pt x="18903" y="26247"/>
                  </a:lnTo>
                  <a:lnTo>
                    <a:pt x="19772" y="24962"/>
                  </a:lnTo>
                  <a:lnTo>
                    <a:pt x="19985" y="24962"/>
                  </a:lnTo>
                  <a:lnTo>
                    <a:pt x="21877" y="22712"/>
                  </a:lnTo>
                  <a:lnTo>
                    <a:pt x="21734" y="22712"/>
                  </a:lnTo>
                  <a:lnTo>
                    <a:pt x="22689" y="21748"/>
                  </a:lnTo>
                  <a:lnTo>
                    <a:pt x="22892" y="21748"/>
                  </a:lnTo>
                  <a:lnTo>
                    <a:pt x="25209" y="19819"/>
                  </a:lnTo>
                  <a:lnTo>
                    <a:pt x="24973" y="19819"/>
                  </a:lnTo>
                  <a:lnTo>
                    <a:pt x="26238" y="18962"/>
                  </a:lnTo>
                  <a:lnTo>
                    <a:pt x="26545" y="18962"/>
                  </a:lnTo>
                  <a:lnTo>
                    <a:pt x="29298" y="17462"/>
                  </a:lnTo>
                  <a:lnTo>
                    <a:pt x="28844" y="17462"/>
                  </a:lnTo>
                  <a:lnTo>
                    <a:pt x="30281" y="16927"/>
                  </a:lnTo>
                  <a:lnTo>
                    <a:pt x="30654" y="16927"/>
                  </a:lnTo>
                  <a:lnTo>
                    <a:pt x="33549" y="16070"/>
                  </a:lnTo>
                  <a:lnTo>
                    <a:pt x="33176" y="16070"/>
                  </a:lnTo>
                  <a:lnTo>
                    <a:pt x="34635" y="15748"/>
                  </a:lnTo>
                  <a:lnTo>
                    <a:pt x="36270" y="15748"/>
                  </a:lnTo>
                  <a:lnTo>
                    <a:pt x="38581" y="15508"/>
                  </a:lnTo>
                  <a:lnTo>
                    <a:pt x="37787" y="15427"/>
                  </a:lnTo>
                  <a:lnTo>
                    <a:pt x="69408" y="15427"/>
                  </a:lnTo>
                  <a:lnTo>
                    <a:pt x="65905" y="11249"/>
                  </a:lnTo>
                  <a:lnTo>
                    <a:pt x="60221" y="6642"/>
                  </a:lnTo>
                  <a:lnTo>
                    <a:pt x="53669" y="2999"/>
                  </a:lnTo>
                  <a:lnTo>
                    <a:pt x="46377" y="749"/>
                  </a:lnTo>
                  <a:lnTo>
                    <a:pt x="38570" y="0"/>
                  </a:lnTo>
                  <a:close/>
                </a:path>
                <a:path w="77470" h="77470">
                  <a:moveTo>
                    <a:pt x="38581" y="61628"/>
                  </a:moveTo>
                  <a:lnTo>
                    <a:pt x="37787" y="61709"/>
                  </a:lnTo>
                  <a:lnTo>
                    <a:pt x="39364" y="61709"/>
                  </a:lnTo>
                  <a:lnTo>
                    <a:pt x="38581" y="61628"/>
                  </a:lnTo>
                  <a:close/>
                </a:path>
                <a:path w="77470" h="77470">
                  <a:moveTo>
                    <a:pt x="43474" y="61126"/>
                  </a:moveTo>
                  <a:lnTo>
                    <a:pt x="38581" y="61628"/>
                  </a:lnTo>
                  <a:lnTo>
                    <a:pt x="39364" y="61709"/>
                  </a:lnTo>
                  <a:lnTo>
                    <a:pt x="69414" y="61709"/>
                  </a:lnTo>
                  <a:lnTo>
                    <a:pt x="69682" y="61388"/>
                  </a:lnTo>
                  <a:lnTo>
                    <a:pt x="42592" y="61388"/>
                  </a:lnTo>
                  <a:lnTo>
                    <a:pt x="43474" y="61126"/>
                  </a:lnTo>
                  <a:close/>
                </a:path>
                <a:path w="77470" h="77470">
                  <a:moveTo>
                    <a:pt x="33176" y="61066"/>
                  </a:moveTo>
                  <a:lnTo>
                    <a:pt x="34635" y="61388"/>
                  </a:lnTo>
                  <a:lnTo>
                    <a:pt x="33750" y="61126"/>
                  </a:lnTo>
                  <a:lnTo>
                    <a:pt x="33176" y="61066"/>
                  </a:lnTo>
                  <a:close/>
                </a:path>
                <a:path w="77470" h="77470">
                  <a:moveTo>
                    <a:pt x="33750" y="61126"/>
                  </a:moveTo>
                  <a:lnTo>
                    <a:pt x="34635" y="61388"/>
                  </a:lnTo>
                  <a:lnTo>
                    <a:pt x="36270" y="61388"/>
                  </a:lnTo>
                  <a:lnTo>
                    <a:pt x="33750" y="61126"/>
                  </a:lnTo>
                  <a:close/>
                </a:path>
                <a:path w="77470" h="77470">
                  <a:moveTo>
                    <a:pt x="44061" y="61066"/>
                  </a:moveTo>
                  <a:lnTo>
                    <a:pt x="43474" y="61126"/>
                  </a:lnTo>
                  <a:lnTo>
                    <a:pt x="42592" y="61388"/>
                  </a:lnTo>
                  <a:lnTo>
                    <a:pt x="44061" y="61066"/>
                  </a:lnTo>
                  <a:close/>
                </a:path>
                <a:path w="77470" h="77470">
                  <a:moveTo>
                    <a:pt x="69950" y="61066"/>
                  </a:moveTo>
                  <a:lnTo>
                    <a:pt x="44061" y="61066"/>
                  </a:lnTo>
                  <a:lnTo>
                    <a:pt x="42592" y="61388"/>
                  </a:lnTo>
                  <a:lnTo>
                    <a:pt x="69682" y="61388"/>
                  </a:lnTo>
                  <a:lnTo>
                    <a:pt x="69950" y="61066"/>
                  </a:lnTo>
                  <a:close/>
                </a:path>
                <a:path w="77470" h="77470">
                  <a:moveTo>
                    <a:pt x="47482" y="59940"/>
                  </a:moveTo>
                  <a:lnTo>
                    <a:pt x="43474" y="61126"/>
                  </a:lnTo>
                  <a:lnTo>
                    <a:pt x="44061" y="61066"/>
                  </a:lnTo>
                  <a:lnTo>
                    <a:pt x="69950" y="61066"/>
                  </a:lnTo>
                  <a:lnTo>
                    <a:pt x="70666" y="60209"/>
                  </a:lnTo>
                  <a:lnTo>
                    <a:pt x="46978" y="60209"/>
                  </a:lnTo>
                  <a:lnTo>
                    <a:pt x="47482" y="59940"/>
                  </a:lnTo>
                  <a:close/>
                </a:path>
                <a:path w="77470" h="77470">
                  <a:moveTo>
                    <a:pt x="33549" y="61066"/>
                  </a:moveTo>
                  <a:lnTo>
                    <a:pt x="33176" y="61066"/>
                  </a:lnTo>
                  <a:lnTo>
                    <a:pt x="33750" y="61126"/>
                  </a:lnTo>
                  <a:lnTo>
                    <a:pt x="33549" y="61066"/>
                  </a:lnTo>
                  <a:close/>
                </a:path>
                <a:path w="77470" h="77470">
                  <a:moveTo>
                    <a:pt x="28844" y="59673"/>
                  </a:moveTo>
                  <a:lnTo>
                    <a:pt x="30206" y="60209"/>
                  </a:lnTo>
                  <a:lnTo>
                    <a:pt x="29626" y="59905"/>
                  </a:lnTo>
                  <a:lnTo>
                    <a:pt x="28844" y="59673"/>
                  </a:lnTo>
                  <a:close/>
                </a:path>
                <a:path w="77470" h="77470">
                  <a:moveTo>
                    <a:pt x="29626" y="59905"/>
                  </a:moveTo>
                  <a:lnTo>
                    <a:pt x="30206" y="60209"/>
                  </a:lnTo>
                  <a:lnTo>
                    <a:pt x="30654" y="60209"/>
                  </a:lnTo>
                  <a:lnTo>
                    <a:pt x="29626" y="59905"/>
                  </a:lnTo>
                  <a:close/>
                </a:path>
                <a:path w="77470" h="77470">
                  <a:moveTo>
                    <a:pt x="48382" y="59673"/>
                  </a:moveTo>
                  <a:lnTo>
                    <a:pt x="47482" y="59940"/>
                  </a:lnTo>
                  <a:lnTo>
                    <a:pt x="46978" y="60209"/>
                  </a:lnTo>
                  <a:lnTo>
                    <a:pt x="48382" y="59673"/>
                  </a:lnTo>
                  <a:close/>
                </a:path>
                <a:path w="77470" h="77470">
                  <a:moveTo>
                    <a:pt x="70951" y="59673"/>
                  </a:moveTo>
                  <a:lnTo>
                    <a:pt x="48382" y="59673"/>
                  </a:lnTo>
                  <a:lnTo>
                    <a:pt x="46978" y="60209"/>
                  </a:lnTo>
                  <a:lnTo>
                    <a:pt x="70666" y="60209"/>
                  </a:lnTo>
                  <a:lnTo>
                    <a:pt x="70951" y="59673"/>
                  </a:lnTo>
                  <a:close/>
                </a:path>
                <a:path w="77470" h="77470">
                  <a:moveTo>
                    <a:pt x="51557" y="57766"/>
                  </a:moveTo>
                  <a:lnTo>
                    <a:pt x="47482" y="59940"/>
                  </a:lnTo>
                  <a:lnTo>
                    <a:pt x="48382" y="59673"/>
                  </a:lnTo>
                  <a:lnTo>
                    <a:pt x="70951" y="59673"/>
                  </a:lnTo>
                  <a:lnTo>
                    <a:pt x="71693" y="58281"/>
                  </a:lnTo>
                  <a:lnTo>
                    <a:pt x="50945" y="58281"/>
                  </a:lnTo>
                  <a:lnTo>
                    <a:pt x="51557" y="57766"/>
                  </a:lnTo>
                  <a:close/>
                </a:path>
                <a:path w="77470" h="77470">
                  <a:moveTo>
                    <a:pt x="29185" y="59673"/>
                  </a:moveTo>
                  <a:lnTo>
                    <a:pt x="28844" y="59673"/>
                  </a:lnTo>
                  <a:lnTo>
                    <a:pt x="29626" y="59905"/>
                  </a:lnTo>
                  <a:lnTo>
                    <a:pt x="29185" y="59673"/>
                  </a:lnTo>
                  <a:close/>
                </a:path>
                <a:path w="77470" h="77470">
                  <a:moveTo>
                    <a:pt x="24898" y="57424"/>
                  </a:moveTo>
                  <a:lnTo>
                    <a:pt x="26238" y="58281"/>
                  </a:lnTo>
                  <a:lnTo>
                    <a:pt x="25739" y="57865"/>
                  </a:lnTo>
                  <a:lnTo>
                    <a:pt x="24898" y="57424"/>
                  </a:lnTo>
                  <a:close/>
                </a:path>
                <a:path w="77470" h="77470">
                  <a:moveTo>
                    <a:pt x="25739" y="57865"/>
                  </a:moveTo>
                  <a:lnTo>
                    <a:pt x="26238" y="58281"/>
                  </a:lnTo>
                  <a:lnTo>
                    <a:pt x="26531" y="58281"/>
                  </a:lnTo>
                  <a:lnTo>
                    <a:pt x="25739" y="57865"/>
                  </a:lnTo>
                  <a:close/>
                </a:path>
                <a:path w="77470" h="77470">
                  <a:moveTo>
                    <a:pt x="52200" y="57424"/>
                  </a:moveTo>
                  <a:lnTo>
                    <a:pt x="51557" y="57766"/>
                  </a:lnTo>
                  <a:lnTo>
                    <a:pt x="50945" y="58281"/>
                  </a:lnTo>
                  <a:lnTo>
                    <a:pt x="52200" y="57424"/>
                  </a:lnTo>
                  <a:close/>
                </a:path>
                <a:path w="77470" h="77470">
                  <a:moveTo>
                    <a:pt x="72150" y="57424"/>
                  </a:moveTo>
                  <a:lnTo>
                    <a:pt x="52200" y="57424"/>
                  </a:lnTo>
                  <a:lnTo>
                    <a:pt x="50945" y="58281"/>
                  </a:lnTo>
                  <a:lnTo>
                    <a:pt x="71693" y="58281"/>
                  </a:lnTo>
                  <a:lnTo>
                    <a:pt x="72150" y="57424"/>
                  </a:lnTo>
                  <a:close/>
                </a:path>
                <a:path w="77470" h="77470">
                  <a:moveTo>
                    <a:pt x="25209" y="57424"/>
                  </a:moveTo>
                  <a:lnTo>
                    <a:pt x="24898" y="57424"/>
                  </a:lnTo>
                  <a:lnTo>
                    <a:pt x="25739" y="57865"/>
                  </a:lnTo>
                  <a:lnTo>
                    <a:pt x="25209" y="57424"/>
                  </a:lnTo>
                  <a:close/>
                </a:path>
                <a:path w="77470" h="77470">
                  <a:moveTo>
                    <a:pt x="54984" y="54887"/>
                  </a:moveTo>
                  <a:lnTo>
                    <a:pt x="51557" y="57766"/>
                  </a:lnTo>
                  <a:lnTo>
                    <a:pt x="52200" y="57424"/>
                  </a:lnTo>
                  <a:lnTo>
                    <a:pt x="72150" y="57424"/>
                  </a:lnTo>
                  <a:lnTo>
                    <a:pt x="73177" y="55495"/>
                  </a:lnTo>
                  <a:lnTo>
                    <a:pt x="54484" y="55495"/>
                  </a:lnTo>
                  <a:lnTo>
                    <a:pt x="54984" y="54887"/>
                  </a:lnTo>
                  <a:close/>
                </a:path>
                <a:path w="77470" h="77470">
                  <a:moveTo>
                    <a:pt x="21734" y="54531"/>
                  </a:moveTo>
                  <a:lnTo>
                    <a:pt x="22731" y="55495"/>
                  </a:lnTo>
                  <a:lnTo>
                    <a:pt x="22386" y="55074"/>
                  </a:lnTo>
                  <a:lnTo>
                    <a:pt x="21734" y="54531"/>
                  </a:lnTo>
                  <a:close/>
                </a:path>
                <a:path w="77470" h="77470">
                  <a:moveTo>
                    <a:pt x="22386" y="55074"/>
                  </a:moveTo>
                  <a:lnTo>
                    <a:pt x="22731" y="55495"/>
                  </a:lnTo>
                  <a:lnTo>
                    <a:pt x="22892" y="55495"/>
                  </a:lnTo>
                  <a:lnTo>
                    <a:pt x="22386" y="55074"/>
                  </a:lnTo>
                  <a:close/>
                </a:path>
                <a:path w="77470" h="77470">
                  <a:moveTo>
                    <a:pt x="55535" y="54424"/>
                  </a:moveTo>
                  <a:lnTo>
                    <a:pt x="54984" y="54887"/>
                  </a:lnTo>
                  <a:lnTo>
                    <a:pt x="54484" y="55495"/>
                  </a:lnTo>
                  <a:lnTo>
                    <a:pt x="55535" y="54424"/>
                  </a:lnTo>
                  <a:close/>
                </a:path>
                <a:path w="77470" h="77470">
                  <a:moveTo>
                    <a:pt x="73748" y="54424"/>
                  </a:moveTo>
                  <a:lnTo>
                    <a:pt x="55535" y="54424"/>
                  </a:lnTo>
                  <a:lnTo>
                    <a:pt x="54484" y="55495"/>
                  </a:lnTo>
                  <a:lnTo>
                    <a:pt x="73177" y="55495"/>
                  </a:lnTo>
                  <a:lnTo>
                    <a:pt x="73748" y="54424"/>
                  </a:lnTo>
                  <a:close/>
                </a:path>
                <a:path w="77470" h="77470">
                  <a:moveTo>
                    <a:pt x="21941" y="54531"/>
                  </a:moveTo>
                  <a:lnTo>
                    <a:pt x="21734" y="54531"/>
                  </a:lnTo>
                  <a:lnTo>
                    <a:pt x="22386" y="55074"/>
                  </a:lnTo>
                  <a:lnTo>
                    <a:pt x="21941" y="54531"/>
                  </a:lnTo>
                  <a:close/>
                </a:path>
                <a:path w="77470" h="77470">
                  <a:moveTo>
                    <a:pt x="57844" y="51406"/>
                  </a:moveTo>
                  <a:lnTo>
                    <a:pt x="54984" y="54887"/>
                  </a:lnTo>
                  <a:lnTo>
                    <a:pt x="55535" y="54424"/>
                  </a:lnTo>
                  <a:lnTo>
                    <a:pt x="73748" y="54424"/>
                  </a:lnTo>
                  <a:lnTo>
                    <a:pt x="74205" y="53567"/>
                  </a:lnTo>
                  <a:lnTo>
                    <a:pt x="74633" y="52174"/>
                  </a:lnTo>
                  <a:lnTo>
                    <a:pt x="57433" y="52174"/>
                  </a:lnTo>
                  <a:lnTo>
                    <a:pt x="57844" y="51406"/>
                  </a:lnTo>
                  <a:close/>
                </a:path>
                <a:path w="77470" h="77470">
                  <a:moveTo>
                    <a:pt x="58269" y="50888"/>
                  </a:moveTo>
                  <a:lnTo>
                    <a:pt x="57844" y="51406"/>
                  </a:lnTo>
                  <a:lnTo>
                    <a:pt x="57433" y="52174"/>
                  </a:lnTo>
                  <a:lnTo>
                    <a:pt x="58269" y="50888"/>
                  </a:lnTo>
                  <a:close/>
                </a:path>
                <a:path w="77470" h="77470">
                  <a:moveTo>
                    <a:pt x="75029" y="50888"/>
                  </a:moveTo>
                  <a:lnTo>
                    <a:pt x="58269" y="50888"/>
                  </a:lnTo>
                  <a:lnTo>
                    <a:pt x="57433" y="52174"/>
                  </a:lnTo>
                  <a:lnTo>
                    <a:pt x="74633" y="52174"/>
                  </a:lnTo>
                  <a:lnTo>
                    <a:pt x="75029" y="50888"/>
                  </a:lnTo>
                  <a:close/>
                </a:path>
                <a:path w="77470" h="77470">
                  <a:moveTo>
                    <a:pt x="18957" y="50888"/>
                  </a:moveTo>
                  <a:lnTo>
                    <a:pt x="19750" y="52067"/>
                  </a:lnTo>
                  <a:lnTo>
                    <a:pt x="19372" y="51396"/>
                  </a:lnTo>
                  <a:lnTo>
                    <a:pt x="18957" y="50888"/>
                  </a:lnTo>
                  <a:close/>
                </a:path>
                <a:path w="77470" h="77470">
                  <a:moveTo>
                    <a:pt x="19372" y="51396"/>
                  </a:moveTo>
                  <a:lnTo>
                    <a:pt x="19750" y="52067"/>
                  </a:lnTo>
                  <a:lnTo>
                    <a:pt x="19922" y="52067"/>
                  </a:lnTo>
                  <a:lnTo>
                    <a:pt x="19372" y="51396"/>
                  </a:lnTo>
                  <a:close/>
                </a:path>
                <a:path w="77470" h="77470">
                  <a:moveTo>
                    <a:pt x="59860" y="47639"/>
                  </a:moveTo>
                  <a:lnTo>
                    <a:pt x="57844" y="51406"/>
                  </a:lnTo>
                  <a:lnTo>
                    <a:pt x="58269" y="50888"/>
                  </a:lnTo>
                  <a:lnTo>
                    <a:pt x="75029" y="50888"/>
                  </a:lnTo>
                  <a:lnTo>
                    <a:pt x="75820" y="48317"/>
                  </a:lnTo>
                  <a:lnTo>
                    <a:pt x="59653" y="48317"/>
                  </a:lnTo>
                  <a:lnTo>
                    <a:pt x="59860" y="47639"/>
                  </a:lnTo>
                  <a:close/>
                </a:path>
                <a:path w="77470" h="77470">
                  <a:moveTo>
                    <a:pt x="19087" y="50888"/>
                  </a:moveTo>
                  <a:lnTo>
                    <a:pt x="18957" y="50888"/>
                  </a:lnTo>
                  <a:lnTo>
                    <a:pt x="19372" y="51396"/>
                  </a:lnTo>
                  <a:lnTo>
                    <a:pt x="19087" y="50888"/>
                  </a:lnTo>
                  <a:close/>
                </a:path>
                <a:path w="77470" h="77470">
                  <a:moveTo>
                    <a:pt x="16855" y="46924"/>
                  </a:moveTo>
                  <a:lnTo>
                    <a:pt x="17488" y="48317"/>
                  </a:lnTo>
                  <a:lnTo>
                    <a:pt x="17308" y="47728"/>
                  </a:lnTo>
                  <a:lnTo>
                    <a:pt x="16855" y="46924"/>
                  </a:lnTo>
                  <a:close/>
                </a:path>
                <a:path w="77470" h="77470">
                  <a:moveTo>
                    <a:pt x="17308" y="47728"/>
                  </a:moveTo>
                  <a:lnTo>
                    <a:pt x="17488" y="48317"/>
                  </a:lnTo>
                  <a:lnTo>
                    <a:pt x="17639" y="48317"/>
                  </a:lnTo>
                  <a:lnTo>
                    <a:pt x="17308" y="47728"/>
                  </a:lnTo>
                  <a:close/>
                </a:path>
                <a:path w="77470" h="77470">
                  <a:moveTo>
                    <a:pt x="60243" y="46924"/>
                  </a:moveTo>
                  <a:lnTo>
                    <a:pt x="59860" y="47639"/>
                  </a:lnTo>
                  <a:lnTo>
                    <a:pt x="59653" y="48317"/>
                  </a:lnTo>
                  <a:lnTo>
                    <a:pt x="60243" y="46924"/>
                  </a:lnTo>
                  <a:close/>
                </a:path>
                <a:path w="77470" h="77470">
                  <a:moveTo>
                    <a:pt x="76249" y="46924"/>
                  </a:moveTo>
                  <a:lnTo>
                    <a:pt x="60243" y="46924"/>
                  </a:lnTo>
                  <a:lnTo>
                    <a:pt x="59653" y="48317"/>
                  </a:lnTo>
                  <a:lnTo>
                    <a:pt x="75820" y="48317"/>
                  </a:lnTo>
                  <a:lnTo>
                    <a:pt x="76249" y="46924"/>
                  </a:lnTo>
                  <a:close/>
                </a:path>
                <a:path w="77470" h="77470">
                  <a:moveTo>
                    <a:pt x="17062" y="46924"/>
                  </a:moveTo>
                  <a:lnTo>
                    <a:pt x="16855" y="46924"/>
                  </a:lnTo>
                  <a:lnTo>
                    <a:pt x="17308" y="47728"/>
                  </a:lnTo>
                  <a:lnTo>
                    <a:pt x="17062" y="46924"/>
                  </a:lnTo>
                  <a:close/>
                </a:path>
                <a:path w="77470" h="77470">
                  <a:moveTo>
                    <a:pt x="61219" y="43195"/>
                  </a:moveTo>
                  <a:lnTo>
                    <a:pt x="59860" y="47639"/>
                  </a:lnTo>
                  <a:lnTo>
                    <a:pt x="60243" y="46924"/>
                  </a:lnTo>
                  <a:lnTo>
                    <a:pt x="76249" y="46924"/>
                  </a:lnTo>
                  <a:lnTo>
                    <a:pt x="76414" y="46389"/>
                  </a:lnTo>
                  <a:lnTo>
                    <a:pt x="76656" y="44032"/>
                  </a:lnTo>
                  <a:lnTo>
                    <a:pt x="61133" y="44032"/>
                  </a:lnTo>
                  <a:lnTo>
                    <a:pt x="61219" y="43195"/>
                  </a:lnTo>
                  <a:close/>
                </a:path>
                <a:path w="77470" h="77470">
                  <a:moveTo>
                    <a:pt x="15718" y="42532"/>
                  </a:moveTo>
                  <a:lnTo>
                    <a:pt x="16008" y="44032"/>
                  </a:lnTo>
                  <a:lnTo>
                    <a:pt x="15921" y="43195"/>
                  </a:lnTo>
                  <a:lnTo>
                    <a:pt x="15718" y="42532"/>
                  </a:lnTo>
                  <a:close/>
                </a:path>
                <a:path w="77470" h="77470">
                  <a:moveTo>
                    <a:pt x="15921" y="43195"/>
                  </a:moveTo>
                  <a:lnTo>
                    <a:pt x="16008" y="44032"/>
                  </a:lnTo>
                  <a:lnTo>
                    <a:pt x="16177" y="44032"/>
                  </a:lnTo>
                  <a:lnTo>
                    <a:pt x="15921" y="43195"/>
                  </a:lnTo>
                  <a:close/>
                </a:path>
                <a:path w="77470" h="77470">
                  <a:moveTo>
                    <a:pt x="61422" y="42532"/>
                  </a:moveTo>
                  <a:lnTo>
                    <a:pt x="61219" y="43195"/>
                  </a:lnTo>
                  <a:lnTo>
                    <a:pt x="61133" y="44032"/>
                  </a:lnTo>
                  <a:lnTo>
                    <a:pt x="61422" y="42532"/>
                  </a:lnTo>
                  <a:close/>
                </a:path>
                <a:path w="77470" h="77470">
                  <a:moveTo>
                    <a:pt x="76810" y="42532"/>
                  </a:moveTo>
                  <a:lnTo>
                    <a:pt x="61422" y="42532"/>
                  </a:lnTo>
                  <a:lnTo>
                    <a:pt x="61133" y="44032"/>
                  </a:lnTo>
                  <a:lnTo>
                    <a:pt x="76656" y="44032"/>
                  </a:lnTo>
                  <a:lnTo>
                    <a:pt x="76810" y="42532"/>
                  </a:lnTo>
                  <a:close/>
                </a:path>
                <a:path w="77470" h="77470">
                  <a:moveTo>
                    <a:pt x="15852" y="42532"/>
                  </a:moveTo>
                  <a:lnTo>
                    <a:pt x="15718" y="42532"/>
                  </a:lnTo>
                  <a:lnTo>
                    <a:pt x="15921" y="43195"/>
                  </a:lnTo>
                  <a:lnTo>
                    <a:pt x="15852" y="42532"/>
                  </a:lnTo>
                  <a:close/>
                </a:path>
                <a:path w="77470" h="77470">
                  <a:moveTo>
                    <a:pt x="77140" y="37818"/>
                  </a:moveTo>
                  <a:lnTo>
                    <a:pt x="61776" y="37818"/>
                  </a:lnTo>
                  <a:lnTo>
                    <a:pt x="61776" y="39318"/>
                  </a:lnTo>
                  <a:lnTo>
                    <a:pt x="61621" y="39318"/>
                  </a:lnTo>
                  <a:lnTo>
                    <a:pt x="61219" y="43195"/>
                  </a:lnTo>
                  <a:lnTo>
                    <a:pt x="61422" y="42532"/>
                  </a:lnTo>
                  <a:lnTo>
                    <a:pt x="76810" y="42532"/>
                  </a:lnTo>
                  <a:lnTo>
                    <a:pt x="77141" y="39318"/>
                  </a:lnTo>
                  <a:lnTo>
                    <a:pt x="61776" y="39318"/>
                  </a:lnTo>
                  <a:lnTo>
                    <a:pt x="61698" y="38574"/>
                  </a:lnTo>
                  <a:lnTo>
                    <a:pt x="77217" y="38574"/>
                  </a:lnTo>
                  <a:lnTo>
                    <a:pt x="77140" y="37818"/>
                  </a:lnTo>
                  <a:close/>
                </a:path>
                <a:path w="77470" h="77470">
                  <a:moveTo>
                    <a:pt x="15443" y="38574"/>
                  </a:moveTo>
                  <a:lnTo>
                    <a:pt x="15364" y="39318"/>
                  </a:lnTo>
                  <a:lnTo>
                    <a:pt x="15520" y="39318"/>
                  </a:lnTo>
                  <a:lnTo>
                    <a:pt x="15443" y="38574"/>
                  </a:lnTo>
                  <a:close/>
                </a:path>
                <a:path w="77470" h="77470">
                  <a:moveTo>
                    <a:pt x="15522" y="37818"/>
                  </a:moveTo>
                  <a:lnTo>
                    <a:pt x="15364" y="37818"/>
                  </a:lnTo>
                  <a:lnTo>
                    <a:pt x="15443" y="38574"/>
                  </a:lnTo>
                  <a:lnTo>
                    <a:pt x="15522" y="37818"/>
                  </a:lnTo>
                  <a:close/>
                </a:path>
                <a:path w="77470" h="77470">
                  <a:moveTo>
                    <a:pt x="76660" y="33211"/>
                  </a:moveTo>
                  <a:lnTo>
                    <a:pt x="61133" y="33211"/>
                  </a:lnTo>
                  <a:lnTo>
                    <a:pt x="61422" y="34604"/>
                  </a:lnTo>
                  <a:lnTo>
                    <a:pt x="61279" y="34604"/>
                  </a:lnTo>
                  <a:lnTo>
                    <a:pt x="61698" y="38574"/>
                  </a:lnTo>
                  <a:lnTo>
                    <a:pt x="61776" y="37818"/>
                  </a:lnTo>
                  <a:lnTo>
                    <a:pt x="77140" y="37818"/>
                  </a:lnTo>
                  <a:lnTo>
                    <a:pt x="76805" y="34604"/>
                  </a:lnTo>
                  <a:lnTo>
                    <a:pt x="61422" y="34604"/>
                  </a:lnTo>
                  <a:lnTo>
                    <a:pt x="61204" y="33892"/>
                  </a:lnTo>
                  <a:lnTo>
                    <a:pt x="76730" y="33892"/>
                  </a:lnTo>
                  <a:lnTo>
                    <a:pt x="76660" y="33211"/>
                  </a:lnTo>
                  <a:close/>
                </a:path>
                <a:path w="77470" h="77470">
                  <a:moveTo>
                    <a:pt x="16008" y="33211"/>
                  </a:moveTo>
                  <a:lnTo>
                    <a:pt x="15718" y="34604"/>
                  </a:lnTo>
                  <a:lnTo>
                    <a:pt x="15936" y="33892"/>
                  </a:lnTo>
                  <a:lnTo>
                    <a:pt x="16008" y="33211"/>
                  </a:lnTo>
                  <a:close/>
                </a:path>
                <a:path w="77470" h="77470">
                  <a:moveTo>
                    <a:pt x="15936" y="33892"/>
                  </a:moveTo>
                  <a:lnTo>
                    <a:pt x="15718" y="34604"/>
                  </a:lnTo>
                  <a:lnTo>
                    <a:pt x="15861" y="34604"/>
                  </a:lnTo>
                  <a:lnTo>
                    <a:pt x="15936" y="33892"/>
                  </a:lnTo>
                  <a:close/>
                </a:path>
                <a:path w="77470" h="77470">
                  <a:moveTo>
                    <a:pt x="61133" y="33211"/>
                  </a:moveTo>
                  <a:lnTo>
                    <a:pt x="61204" y="33892"/>
                  </a:lnTo>
                  <a:lnTo>
                    <a:pt x="61422" y="34604"/>
                  </a:lnTo>
                  <a:lnTo>
                    <a:pt x="61133" y="33211"/>
                  </a:lnTo>
                  <a:close/>
                </a:path>
                <a:path w="77470" h="77470">
                  <a:moveTo>
                    <a:pt x="16144" y="33211"/>
                  </a:moveTo>
                  <a:lnTo>
                    <a:pt x="16008" y="33211"/>
                  </a:lnTo>
                  <a:lnTo>
                    <a:pt x="15936" y="33892"/>
                  </a:lnTo>
                  <a:lnTo>
                    <a:pt x="16144" y="33211"/>
                  </a:lnTo>
                  <a:close/>
                </a:path>
                <a:path w="77470" h="77470">
                  <a:moveTo>
                    <a:pt x="59881" y="29566"/>
                  </a:moveTo>
                  <a:lnTo>
                    <a:pt x="61204" y="33892"/>
                  </a:lnTo>
                  <a:lnTo>
                    <a:pt x="61133" y="33211"/>
                  </a:lnTo>
                  <a:lnTo>
                    <a:pt x="76660" y="33211"/>
                  </a:lnTo>
                  <a:lnTo>
                    <a:pt x="76414" y="30854"/>
                  </a:lnTo>
                  <a:lnTo>
                    <a:pt x="76216" y="30211"/>
                  </a:lnTo>
                  <a:lnTo>
                    <a:pt x="60221" y="30211"/>
                  </a:lnTo>
                  <a:lnTo>
                    <a:pt x="59881" y="29566"/>
                  </a:lnTo>
                  <a:close/>
                </a:path>
                <a:path w="77470" h="77470">
                  <a:moveTo>
                    <a:pt x="17488" y="28819"/>
                  </a:moveTo>
                  <a:lnTo>
                    <a:pt x="16876" y="30319"/>
                  </a:lnTo>
                  <a:lnTo>
                    <a:pt x="17228" y="29669"/>
                  </a:lnTo>
                  <a:lnTo>
                    <a:pt x="17488" y="28819"/>
                  </a:lnTo>
                  <a:close/>
                </a:path>
                <a:path w="77470" h="77470">
                  <a:moveTo>
                    <a:pt x="17228" y="29669"/>
                  </a:moveTo>
                  <a:lnTo>
                    <a:pt x="16876" y="30319"/>
                  </a:lnTo>
                  <a:lnTo>
                    <a:pt x="17029" y="30319"/>
                  </a:lnTo>
                  <a:lnTo>
                    <a:pt x="17228" y="29669"/>
                  </a:lnTo>
                  <a:close/>
                </a:path>
                <a:path w="77470" h="77470">
                  <a:moveTo>
                    <a:pt x="59653" y="28819"/>
                  </a:moveTo>
                  <a:lnTo>
                    <a:pt x="59881" y="29566"/>
                  </a:lnTo>
                  <a:lnTo>
                    <a:pt x="60221" y="30211"/>
                  </a:lnTo>
                  <a:lnTo>
                    <a:pt x="59653" y="28819"/>
                  </a:lnTo>
                  <a:close/>
                </a:path>
                <a:path w="77470" h="77470">
                  <a:moveTo>
                    <a:pt x="75787" y="28819"/>
                  </a:moveTo>
                  <a:lnTo>
                    <a:pt x="59653" y="28819"/>
                  </a:lnTo>
                  <a:lnTo>
                    <a:pt x="60221" y="30211"/>
                  </a:lnTo>
                  <a:lnTo>
                    <a:pt x="76216" y="30211"/>
                  </a:lnTo>
                  <a:lnTo>
                    <a:pt x="75787" y="28819"/>
                  </a:lnTo>
                  <a:close/>
                </a:path>
                <a:path w="77470" h="77470">
                  <a:moveTo>
                    <a:pt x="17687" y="28819"/>
                  </a:moveTo>
                  <a:lnTo>
                    <a:pt x="17488" y="28819"/>
                  </a:lnTo>
                  <a:lnTo>
                    <a:pt x="17228" y="29669"/>
                  </a:lnTo>
                  <a:lnTo>
                    <a:pt x="17687" y="28819"/>
                  </a:lnTo>
                  <a:close/>
                </a:path>
                <a:path w="77470" h="77470">
                  <a:moveTo>
                    <a:pt x="57836" y="25681"/>
                  </a:moveTo>
                  <a:lnTo>
                    <a:pt x="59881" y="29566"/>
                  </a:lnTo>
                  <a:lnTo>
                    <a:pt x="59653" y="28819"/>
                  </a:lnTo>
                  <a:lnTo>
                    <a:pt x="75787" y="28819"/>
                  </a:lnTo>
                  <a:lnTo>
                    <a:pt x="74996" y="26247"/>
                  </a:lnTo>
                  <a:lnTo>
                    <a:pt x="58312" y="26247"/>
                  </a:lnTo>
                  <a:lnTo>
                    <a:pt x="57836" y="25681"/>
                  </a:lnTo>
                  <a:close/>
                </a:path>
                <a:path w="77470" h="77470">
                  <a:moveTo>
                    <a:pt x="19772" y="24962"/>
                  </a:moveTo>
                  <a:lnTo>
                    <a:pt x="18903" y="26247"/>
                  </a:lnTo>
                  <a:lnTo>
                    <a:pt x="19389" y="25670"/>
                  </a:lnTo>
                  <a:lnTo>
                    <a:pt x="19772" y="24962"/>
                  </a:lnTo>
                  <a:close/>
                </a:path>
                <a:path w="77470" h="77470">
                  <a:moveTo>
                    <a:pt x="19389" y="25670"/>
                  </a:moveTo>
                  <a:lnTo>
                    <a:pt x="18903" y="26247"/>
                  </a:lnTo>
                  <a:lnTo>
                    <a:pt x="19077" y="26247"/>
                  </a:lnTo>
                  <a:lnTo>
                    <a:pt x="19389" y="25670"/>
                  </a:lnTo>
                  <a:close/>
                </a:path>
                <a:path w="77470" h="77470">
                  <a:moveTo>
                    <a:pt x="57401" y="24855"/>
                  </a:moveTo>
                  <a:lnTo>
                    <a:pt x="57836" y="25681"/>
                  </a:lnTo>
                  <a:lnTo>
                    <a:pt x="58312" y="26247"/>
                  </a:lnTo>
                  <a:lnTo>
                    <a:pt x="57401" y="24855"/>
                  </a:lnTo>
                  <a:close/>
                </a:path>
                <a:path w="77470" h="77470">
                  <a:moveTo>
                    <a:pt x="74567" y="24855"/>
                  </a:moveTo>
                  <a:lnTo>
                    <a:pt x="57401" y="24855"/>
                  </a:lnTo>
                  <a:lnTo>
                    <a:pt x="58312" y="26247"/>
                  </a:lnTo>
                  <a:lnTo>
                    <a:pt x="74996" y="26247"/>
                  </a:lnTo>
                  <a:lnTo>
                    <a:pt x="74567" y="24855"/>
                  </a:lnTo>
                  <a:close/>
                </a:path>
                <a:path w="77470" h="77470">
                  <a:moveTo>
                    <a:pt x="54905" y="22198"/>
                  </a:moveTo>
                  <a:lnTo>
                    <a:pt x="57836" y="25681"/>
                  </a:lnTo>
                  <a:lnTo>
                    <a:pt x="57401" y="24855"/>
                  </a:lnTo>
                  <a:lnTo>
                    <a:pt x="74567" y="24855"/>
                  </a:lnTo>
                  <a:lnTo>
                    <a:pt x="74205" y="23676"/>
                  </a:lnTo>
                  <a:lnTo>
                    <a:pt x="73699" y="22712"/>
                  </a:lnTo>
                  <a:lnTo>
                    <a:pt x="55535" y="22712"/>
                  </a:lnTo>
                  <a:lnTo>
                    <a:pt x="54905" y="22198"/>
                  </a:lnTo>
                  <a:close/>
                </a:path>
                <a:path w="77470" h="77470">
                  <a:moveTo>
                    <a:pt x="19985" y="24962"/>
                  </a:moveTo>
                  <a:lnTo>
                    <a:pt x="19772" y="24962"/>
                  </a:lnTo>
                  <a:lnTo>
                    <a:pt x="19389" y="25670"/>
                  </a:lnTo>
                  <a:lnTo>
                    <a:pt x="19985" y="24962"/>
                  </a:lnTo>
                  <a:close/>
                </a:path>
                <a:path w="77470" h="77470">
                  <a:moveTo>
                    <a:pt x="22689" y="21748"/>
                  </a:moveTo>
                  <a:lnTo>
                    <a:pt x="21734" y="22712"/>
                  </a:lnTo>
                  <a:lnTo>
                    <a:pt x="22212" y="22314"/>
                  </a:lnTo>
                  <a:lnTo>
                    <a:pt x="22689" y="21748"/>
                  </a:lnTo>
                  <a:close/>
                </a:path>
                <a:path w="77470" h="77470">
                  <a:moveTo>
                    <a:pt x="22212" y="22314"/>
                  </a:moveTo>
                  <a:lnTo>
                    <a:pt x="21734" y="22712"/>
                  </a:lnTo>
                  <a:lnTo>
                    <a:pt x="21877" y="22712"/>
                  </a:lnTo>
                  <a:lnTo>
                    <a:pt x="22212" y="22314"/>
                  </a:lnTo>
                  <a:close/>
                </a:path>
                <a:path w="77470" h="77470">
                  <a:moveTo>
                    <a:pt x="54527" y="21748"/>
                  </a:moveTo>
                  <a:lnTo>
                    <a:pt x="54905" y="22198"/>
                  </a:lnTo>
                  <a:lnTo>
                    <a:pt x="55535" y="22712"/>
                  </a:lnTo>
                  <a:lnTo>
                    <a:pt x="54527" y="21748"/>
                  </a:lnTo>
                  <a:close/>
                </a:path>
                <a:path w="77470" h="77470">
                  <a:moveTo>
                    <a:pt x="73194" y="21748"/>
                  </a:moveTo>
                  <a:lnTo>
                    <a:pt x="54527" y="21748"/>
                  </a:lnTo>
                  <a:lnTo>
                    <a:pt x="55535" y="22712"/>
                  </a:lnTo>
                  <a:lnTo>
                    <a:pt x="73699" y="22712"/>
                  </a:lnTo>
                  <a:lnTo>
                    <a:pt x="73194" y="21748"/>
                  </a:lnTo>
                  <a:close/>
                </a:path>
                <a:path w="77470" h="77470">
                  <a:moveTo>
                    <a:pt x="22892" y="21748"/>
                  </a:moveTo>
                  <a:lnTo>
                    <a:pt x="22689" y="21748"/>
                  </a:lnTo>
                  <a:lnTo>
                    <a:pt x="22212" y="22314"/>
                  </a:lnTo>
                  <a:lnTo>
                    <a:pt x="22892" y="21748"/>
                  </a:lnTo>
                  <a:close/>
                </a:path>
                <a:path w="77470" h="77470">
                  <a:moveTo>
                    <a:pt x="51721" y="19596"/>
                  </a:moveTo>
                  <a:lnTo>
                    <a:pt x="54905" y="22198"/>
                  </a:lnTo>
                  <a:lnTo>
                    <a:pt x="54527" y="21748"/>
                  </a:lnTo>
                  <a:lnTo>
                    <a:pt x="73194" y="21748"/>
                  </a:lnTo>
                  <a:lnTo>
                    <a:pt x="72183" y="19819"/>
                  </a:lnTo>
                  <a:lnTo>
                    <a:pt x="52125" y="19819"/>
                  </a:lnTo>
                  <a:lnTo>
                    <a:pt x="51721" y="19596"/>
                  </a:lnTo>
                  <a:close/>
                </a:path>
                <a:path w="77470" h="77470">
                  <a:moveTo>
                    <a:pt x="26238" y="18962"/>
                  </a:moveTo>
                  <a:lnTo>
                    <a:pt x="24973" y="19819"/>
                  </a:lnTo>
                  <a:lnTo>
                    <a:pt x="25656" y="19447"/>
                  </a:lnTo>
                  <a:lnTo>
                    <a:pt x="26238" y="18962"/>
                  </a:lnTo>
                  <a:close/>
                </a:path>
                <a:path w="77470" h="77470">
                  <a:moveTo>
                    <a:pt x="25656" y="19447"/>
                  </a:moveTo>
                  <a:lnTo>
                    <a:pt x="24973" y="19819"/>
                  </a:lnTo>
                  <a:lnTo>
                    <a:pt x="25209" y="19819"/>
                  </a:lnTo>
                  <a:lnTo>
                    <a:pt x="25656" y="19447"/>
                  </a:lnTo>
                  <a:close/>
                </a:path>
                <a:path w="77470" h="77470">
                  <a:moveTo>
                    <a:pt x="50945" y="18962"/>
                  </a:moveTo>
                  <a:lnTo>
                    <a:pt x="51721" y="19596"/>
                  </a:lnTo>
                  <a:lnTo>
                    <a:pt x="52125" y="19819"/>
                  </a:lnTo>
                  <a:lnTo>
                    <a:pt x="50945" y="18962"/>
                  </a:lnTo>
                  <a:close/>
                </a:path>
                <a:path w="77470" h="77470">
                  <a:moveTo>
                    <a:pt x="71733" y="18962"/>
                  </a:moveTo>
                  <a:lnTo>
                    <a:pt x="50945" y="18962"/>
                  </a:lnTo>
                  <a:lnTo>
                    <a:pt x="52125" y="19819"/>
                  </a:lnTo>
                  <a:lnTo>
                    <a:pt x="72183" y="19819"/>
                  </a:lnTo>
                  <a:lnTo>
                    <a:pt x="71733" y="18962"/>
                  </a:lnTo>
                  <a:close/>
                </a:path>
                <a:path w="77470" h="77470">
                  <a:moveTo>
                    <a:pt x="47260" y="17130"/>
                  </a:moveTo>
                  <a:lnTo>
                    <a:pt x="51721" y="19596"/>
                  </a:lnTo>
                  <a:lnTo>
                    <a:pt x="50945" y="18962"/>
                  </a:lnTo>
                  <a:lnTo>
                    <a:pt x="71733" y="18962"/>
                  </a:lnTo>
                  <a:lnTo>
                    <a:pt x="70947" y="17462"/>
                  </a:lnTo>
                  <a:lnTo>
                    <a:pt x="48382" y="17462"/>
                  </a:lnTo>
                  <a:lnTo>
                    <a:pt x="47260" y="17130"/>
                  </a:lnTo>
                  <a:close/>
                </a:path>
                <a:path w="77470" h="77470">
                  <a:moveTo>
                    <a:pt x="26545" y="18962"/>
                  </a:moveTo>
                  <a:lnTo>
                    <a:pt x="26238" y="18962"/>
                  </a:lnTo>
                  <a:lnTo>
                    <a:pt x="25656" y="19447"/>
                  </a:lnTo>
                  <a:lnTo>
                    <a:pt x="26545" y="18962"/>
                  </a:lnTo>
                  <a:close/>
                </a:path>
                <a:path w="77470" h="77470">
                  <a:moveTo>
                    <a:pt x="30281" y="16927"/>
                  </a:moveTo>
                  <a:lnTo>
                    <a:pt x="28844" y="17462"/>
                  </a:lnTo>
                  <a:lnTo>
                    <a:pt x="29838" y="17168"/>
                  </a:lnTo>
                  <a:lnTo>
                    <a:pt x="30281" y="16927"/>
                  </a:lnTo>
                  <a:close/>
                </a:path>
                <a:path w="77470" h="77470">
                  <a:moveTo>
                    <a:pt x="29838" y="17168"/>
                  </a:moveTo>
                  <a:lnTo>
                    <a:pt x="28844" y="17462"/>
                  </a:lnTo>
                  <a:lnTo>
                    <a:pt x="29298" y="17462"/>
                  </a:lnTo>
                  <a:lnTo>
                    <a:pt x="29838" y="17168"/>
                  </a:lnTo>
                  <a:close/>
                </a:path>
                <a:path w="77470" h="77470">
                  <a:moveTo>
                    <a:pt x="46892" y="16927"/>
                  </a:moveTo>
                  <a:lnTo>
                    <a:pt x="47260" y="17130"/>
                  </a:lnTo>
                  <a:lnTo>
                    <a:pt x="48382" y="17462"/>
                  </a:lnTo>
                  <a:lnTo>
                    <a:pt x="46892" y="16927"/>
                  </a:lnTo>
                  <a:close/>
                </a:path>
                <a:path w="77470" h="77470">
                  <a:moveTo>
                    <a:pt x="70666" y="16927"/>
                  </a:moveTo>
                  <a:lnTo>
                    <a:pt x="46892" y="16927"/>
                  </a:lnTo>
                  <a:lnTo>
                    <a:pt x="48382" y="17462"/>
                  </a:lnTo>
                  <a:lnTo>
                    <a:pt x="70947" y="17462"/>
                  </a:lnTo>
                  <a:lnTo>
                    <a:pt x="70666" y="16927"/>
                  </a:lnTo>
                  <a:close/>
                </a:path>
                <a:path w="77470" h="77470">
                  <a:moveTo>
                    <a:pt x="30654" y="16927"/>
                  </a:moveTo>
                  <a:lnTo>
                    <a:pt x="30281" y="16927"/>
                  </a:lnTo>
                  <a:lnTo>
                    <a:pt x="29838" y="17168"/>
                  </a:lnTo>
                  <a:lnTo>
                    <a:pt x="30654" y="16927"/>
                  </a:lnTo>
                  <a:close/>
                </a:path>
                <a:path w="77470" h="77470">
                  <a:moveTo>
                    <a:pt x="43474" y="16010"/>
                  </a:moveTo>
                  <a:lnTo>
                    <a:pt x="47260" y="17130"/>
                  </a:lnTo>
                  <a:lnTo>
                    <a:pt x="46892" y="16927"/>
                  </a:lnTo>
                  <a:lnTo>
                    <a:pt x="70666" y="16927"/>
                  </a:lnTo>
                  <a:lnTo>
                    <a:pt x="69947" y="16070"/>
                  </a:lnTo>
                  <a:lnTo>
                    <a:pt x="44061" y="16070"/>
                  </a:lnTo>
                  <a:lnTo>
                    <a:pt x="43474" y="16010"/>
                  </a:lnTo>
                  <a:close/>
                </a:path>
                <a:path w="77470" h="77470">
                  <a:moveTo>
                    <a:pt x="34635" y="15748"/>
                  </a:moveTo>
                  <a:lnTo>
                    <a:pt x="33176" y="16070"/>
                  </a:lnTo>
                  <a:lnTo>
                    <a:pt x="33752" y="16010"/>
                  </a:lnTo>
                  <a:lnTo>
                    <a:pt x="34635" y="15748"/>
                  </a:lnTo>
                  <a:close/>
                </a:path>
                <a:path w="77470" h="77470">
                  <a:moveTo>
                    <a:pt x="33750" y="16010"/>
                  </a:moveTo>
                  <a:lnTo>
                    <a:pt x="33176" y="16070"/>
                  </a:lnTo>
                  <a:lnTo>
                    <a:pt x="33549" y="16070"/>
                  </a:lnTo>
                  <a:lnTo>
                    <a:pt x="33750" y="16010"/>
                  </a:lnTo>
                  <a:close/>
                </a:path>
                <a:path w="77470" h="77470">
                  <a:moveTo>
                    <a:pt x="42592" y="15748"/>
                  </a:moveTo>
                  <a:lnTo>
                    <a:pt x="43479" y="16010"/>
                  </a:lnTo>
                  <a:lnTo>
                    <a:pt x="44061" y="16070"/>
                  </a:lnTo>
                  <a:lnTo>
                    <a:pt x="42592" y="15748"/>
                  </a:lnTo>
                  <a:close/>
                </a:path>
                <a:path w="77470" h="77470">
                  <a:moveTo>
                    <a:pt x="69678" y="15748"/>
                  </a:moveTo>
                  <a:lnTo>
                    <a:pt x="42592" y="15748"/>
                  </a:lnTo>
                  <a:lnTo>
                    <a:pt x="44061" y="16070"/>
                  </a:lnTo>
                  <a:lnTo>
                    <a:pt x="69947" y="16070"/>
                  </a:lnTo>
                  <a:lnTo>
                    <a:pt x="69678" y="15748"/>
                  </a:lnTo>
                  <a:close/>
                </a:path>
                <a:path w="77470" h="77470">
                  <a:moveTo>
                    <a:pt x="36270" y="15748"/>
                  </a:moveTo>
                  <a:lnTo>
                    <a:pt x="34635" y="15748"/>
                  </a:lnTo>
                  <a:lnTo>
                    <a:pt x="33750" y="16010"/>
                  </a:lnTo>
                  <a:lnTo>
                    <a:pt x="36270" y="15748"/>
                  </a:lnTo>
                  <a:close/>
                </a:path>
                <a:path w="77470" h="77470">
                  <a:moveTo>
                    <a:pt x="69408" y="15427"/>
                  </a:moveTo>
                  <a:lnTo>
                    <a:pt x="39364" y="15427"/>
                  </a:lnTo>
                  <a:lnTo>
                    <a:pt x="38581" y="15508"/>
                  </a:lnTo>
                  <a:lnTo>
                    <a:pt x="43474" y="16010"/>
                  </a:lnTo>
                  <a:lnTo>
                    <a:pt x="42592" y="15748"/>
                  </a:lnTo>
                  <a:lnTo>
                    <a:pt x="69678" y="15748"/>
                  </a:lnTo>
                  <a:lnTo>
                    <a:pt x="69408" y="15427"/>
                  </a:lnTo>
                  <a:close/>
                </a:path>
                <a:path w="77470" h="77470">
                  <a:moveTo>
                    <a:pt x="39364" y="15427"/>
                  </a:moveTo>
                  <a:lnTo>
                    <a:pt x="37787" y="15427"/>
                  </a:lnTo>
                  <a:lnTo>
                    <a:pt x="38581" y="15508"/>
                  </a:lnTo>
                  <a:lnTo>
                    <a:pt x="39364" y="154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7" name="object 117"/>
          <p:cNvSpPr txBox="1"/>
          <p:nvPr/>
        </p:nvSpPr>
        <p:spPr>
          <a:xfrm>
            <a:off x="6543544" y="6904564"/>
            <a:ext cx="643890" cy="732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1915">
              <a:lnSpc>
                <a:spcPct val="109200"/>
              </a:lnSpc>
              <a:spcBef>
                <a:spcPts val="100"/>
              </a:spcBef>
            </a:pPr>
            <a:r>
              <a:rPr dirty="0" sz="850" spc="-5" b="1">
                <a:latin typeface="Arial"/>
                <a:cs typeface="Arial"/>
              </a:rPr>
              <a:t>EGFP </a:t>
            </a:r>
            <a:r>
              <a:rPr dirty="0" sz="850" b="1">
                <a:latin typeface="Arial"/>
                <a:cs typeface="Arial"/>
              </a:rPr>
              <a:t> </a:t>
            </a:r>
            <a:r>
              <a:rPr dirty="0" sz="850" spc="-10" b="1">
                <a:latin typeface="Arial"/>
                <a:cs typeface="Arial"/>
              </a:rPr>
              <a:t>PI</a:t>
            </a:r>
            <a:r>
              <a:rPr dirty="0" sz="850" spc="-5" b="1">
                <a:latin typeface="Arial"/>
                <a:cs typeface="Arial"/>
              </a:rPr>
              <a:t>W</a:t>
            </a:r>
            <a:r>
              <a:rPr dirty="0" sz="850" spc="-10" b="1">
                <a:latin typeface="Arial"/>
                <a:cs typeface="Arial"/>
              </a:rPr>
              <a:t>I</a:t>
            </a:r>
            <a:r>
              <a:rPr dirty="0" sz="850" spc="-20" b="1">
                <a:latin typeface="Arial"/>
                <a:cs typeface="Arial"/>
              </a:rPr>
              <a:t>L</a:t>
            </a:r>
            <a:r>
              <a:rPr dirty="0" sz="850" spc="-10" b="1">
                <a:latin typeface="Arial"/>
                <a:cs typeface="Arial"/>
              </a:rPr>
              <a:t>4</a:t>
            </a:r>
            <a:r>
              <a:rPr dirty="0" sz="850" spc="5" b="1">
                <a:latin typeface="Arial"/>
                <a:cs typeface="Arial"/>
              </a:rPr>
              <a:t> </a:t>
            </a:r>
            <a:r>
              <a:rPr dirty="0" sz="850" spc="-10" b="1">
                <a:latin typeface="Arial"/>
                <a:cs typeface="Arial"/>
              </a:rPr>
              <a:t>OE</a:t>
            </a:r>
            <a:endParaRPr sz="850">
              <a:latin typeface="Arial"/>
              <a:cs typeface="Arial"/>
            </a:endParaRPr>
          </a:p>
          <a:p>
            <a:pPr marL="12700" marR="5080">
              <a:lnSpc>
                <a:spcPct val="109200"/>
              </a:lnSpc>
            </a:pPr>
            <a:r>
              <a:rPr dirty="0" sz="850" spc="10" b="1">
                <a:latin typeface="Arial"/>
                <a:cs typeface="Arial"/>
              </a:rPr>
              <a:t>Mock</a:t>
            </a:r>
            <a:r>
              <a:rPr dirty="0" sz="850" spc="20" b="1">
                <a:latin typeface="Arial"/>
                <a:cs typeface="Arial"/>
              </a:rPr>
              <a:t> </a:t>
            </a:r>
            <a:r>
              <a:rPr dirty="0" sz="850" spc="10" b="1">
                <a:latin typeface="Arial"/>
                <a:cs typeface="Arial"/>
              </a:rPr>
              <a:t>CR </a:t>
            </a:r>
            <a:r>
              <a:rPr dirty="0" sz="850" spc="15" b="1">
                <a:latin typeface="Arial"/>
                <a:cs typeface="Arial"/>
              </a:rPr>
              <a:t> </a:t>
            </a:r>
            <a:r>
              <a:rPr dirty="0" sz="850" spc="-15" b="1">
                <a:latin typeface="Arial"/>
                <a:cs typeface="Arial"/>
              </a:rPr>
              <a:t>P</a:t>
            </a:r>
            <a:r>
              <a:rPr dirty="0" sz="850" spc="-5" b="1">
                <a:latin typeface="Arial"/>
                <a:cs typeface="Arial"/>
              </a:rPr>
              <a:t>IW</a:t>
            </a:r>
            <a:r>
              <a:rPr dirty="0" sz="850" spc="-10" b="1">
                <a:latin typeface="Arial"/>
                <a:cs typeface="Arial"/>
              </a:rPr>
              <a:t>I</a:t>
            </a:r>
            <a:r>
              <a:rPr dirty="0" sz="850" spc="-10" b="1">
                <a:latin typeface="Arial"/>
                <a:cs typeface="Arial"/>
              </a:rPr>
              <a:t>L</a:t>
            </a:r>
            <a:r>
              <a:rPr dirty="0" sz="850" spc="-5" b="1">
                <a:latin typeface="Arial"/>
                <a:cs typeface="Arial"/>
              </a:rPr>
              <a:t>4</a:t>
            </a:r>
            <a:r>
              <a:rPr dirty="0" sz="850" spc="-5" b="1">
                <a:latin typeface="Arial"/>
                <a:cs typeface="Arial"/>
              </a:rPr>
              <a:t>-</a:t>
            </a:r>
            <a:r>
              <a:rPr dirty="0" sz="850" b="1">
                <a:latin typeface="Arial"/>
                <a:cs typeface="Arial"/>
              </a:rPr>
              <a:t>K</a:t>
            </a:r>
            <a:r>
              <a:rPr dirty="0" sz="850" b="1">
                <a:latin typeface="Arial"/>
                <a:cs typeface="Arial"/>
              </a:rPr>
              <a:t>O</a:t>
            </a:r>
            <a:r>
              <a:rPr dirty="0" sz="850" spc="-5" b="1">
                <a:latin typeface="Arial"/>
                <a:cs typeface="Arial"/>
              </a:rPr>
              <a:t>2  </a:t>
            </a:r>
            <a:r>
              <a:rPr dirty="0" sz="850" spc="-15" b="1">
                <a:latin typeface="Arial"/>
                <a:cs typeface="Arial"/>
              </a:rPr>
              <a:t>P</a:t>
            </a:r>
            <a:r>
              <a:rPr dirty="0" sz="850" spc="-5" b="1">
                <a:latin typeface="Arial"/>
                <a:cs typeface="Arial"/>
              </a:rPr>
              <a:t>IW</a:t>
            </a:r>
            <a:r>
              <a:rPr dirty="0" sz="850" spc="-10" b="1">
                <a:latin typeface="Arial"/>
                <a:cs typeface="Arial"/>
              </a:rPr>
              <a:t>I</a:t>
            </a:r>
            <a:r>
              <a:rPr dirty="0" sz="850" spc="-10" b="1">
                <a:latin typeface="Arial"/>
                <a:cs typeface="Arial"/>
              </a:rPr>
              <a:t>L</a:t>
            </a:r>
            <a:r>
              <a:rPr dirty="0" sz="850" spc="-5" b="1">
                <a:latin typeface="Arial"/>
                <a:cs typeface="Arial"/>
              </a:rPr>
              <a:t>4</a:t>
            </a:r>
            <a:r>
              <a:rPr dirty="0" sz="850" spc="-5" b="1">
                <a:latin typeface="Arial"/>
                <a:cs typeface="Arial"/>
              </a:rPr>
              <a:t>-</a:t>
            </a:r>
            <a:r>
              <a:rPr dirty="0" sz="850" b="1">
                <a:latin typeface="Arial"/>
                <a:cs typeface="Arial"/>
              </a:rPr>
              <a:t>K</a:t>
            </a:r>
            <a:r>
              <a:rPr dirty="0" sz="850" b="1">
                <a:latin typeface="Arial"/>
                <a:cs typeface="Arial"/>
              </a:rPr>
              <a:t>O</a:t>
            </a:r>
            <a:r>
              <a:rPr dirty="0" sz="850" spc="-10" b="1"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</p:txBody>
      </p:sp>
      <p:pic>
        <p:nvPicPr>
          <p:cNvPr id="118" name="object 11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753856" y="6623304"/>
            <a:ext cx="3218688" cy="2269232"/>
          </a:xfrm>
          <a:prstGeom prst="rect">
            <a:avLst/>
          </a:prstGeom>
        </p:spPr>
      </p:pic>
      <p:sp>
        <p:nvSpPr>
          <p:cNvPr id="119" name="object 119"/>
          <p:cNvSpPr txBox="1"/>
          <p:nvPr/>
        </p:nvSpPr>
        <p:spPr>
          <a:xfrm>
            <a:off x="5773928" y="6036944"/>
            <a:ext cx="5648325" cy="7188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1605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Fig.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1: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Expressão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elevada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PIWIL4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tumores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gástricos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(A)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associação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níveis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expressão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(B)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5">
                <a:latin typeface="Calibri"/>
                <a:cs typeface="Calibri"/>
              </a:rPr>
              <a:t> metilação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gênica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(C)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sobrevida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doença.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2817495" algn="l"/>
              </a:tabLst>
            </a:pPr>
            <a:r>
              <a:rPr dirty="0" sz="1400" b="1">
                <a:latin typeface="Calibri"/>
                <a:cs typeface="Calibri"/>
              </a:rPr>
              <a:t>A)	B)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20" name="object 12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032095" y="1869474"/>
            <a:ext cx="6004444" cy="2062445"/>
          </a:xfrm>
          <a:prstGeom prst="rect">
            <a:avLst/>
          </a:prstGeom>
        </p:spPr>
      </p:pic>
      <p:grpSp>
        <p:nvGrpSpPr>
          <p:cNvPr id="121" name="object 121"/>
          <p:cNvGrpSpPr/>
          <p:nvPr/>
        </p:nvGrpSpPr>
        <p:grpSpPr>
          <a:xfrm>
            <a:off x="12291624" y="4732247"/>
            <a:ext cx="1798955" cy="1209040"/>
            <a:chOff x="12291624" y="4732247"/>
            <a:chExt cx="1798955" cy="1209040"/>
          </a:xfrm>
        </p:grpSpPr>
        <p:sp>
          <p:nvSpPr>
            <p:cNvPr id="122" name="object 122"/>
            <p:cNvSpPr/>
            <p:nvPr/>
          </p:nvSpPr>
          <p:spPr>
            <a:xfrm>
              <a:off x="12554666" y="4742570"/>
              <a:ext cx="81915" cy="1148080"/>
            </a:xfrm>
            <a:custGeom>
              <a:avLst/>
              <a:gdLst/>
              <a:ahLst/>
              <a:cxnLst/>
              <a:rect l="l" t="t" r="r" b="b"/>
              <a:pathLst>
                <a:path w="81915" h="1148079">
                  <a:moveTo>
                    <a:pt x="81394" y="0"/>
                  </a:moveTo>
                  <a:lnTo>
                    <a:pt x="0" y="0"/>
                  </a:lnTo>
                  <a:lnTo>
                    <a:pt x="0" y="1147493"/>
                  </a:lnTo>
                  <a:lnTo>
                    <a:pt x="81394" y="1147493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12545721" y="4733518"/>
              <a:ext cx="99695" cy="1157605"/>
            </a:xfrm>
            <a:custGeom>
              <a:avLst/>
              <a:gdLst/>
              <a:ahLst/>
              <a:cxnLst/>
              <a:rect l="l" t="t" r="r" b="b"/>
              <a:pathLst>
                <a:path w="99695" h="1157604">
                  <a:moveTo>
                    <a:pt x="99263" y="0"/>
                  </a:moveTo>
                  <a:lnTo>
                    <a:pt x="81394" y="0"/>
                  </a:lnTo>
                  <a:lnTo>
                    <a:pt x="81394" y="127"/>
                  </a:lnTo>
                  <a:lnTo>
                    <a:pt x="17868" y="127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1156995"/>
                  </a:lnTo>
                  <a:lnTo>
                    <a:pt x="17868" y="1156995"/>
                  </a:lnTo>
                  <a:lnTo>
                    <a:pt x="17868" y="17995"/>
                  </a:lnTo>
                  <a:lnTo>
                    <a:pt x="81394" y="17995"/>
                  </a:lnTo>
                  <a:lnTo>
                    <a:pt x="81394" y="1156995"/>
                  </a:lnTo>
                  <a:lnTo>
                    <a:pt x="99263" y="1156995"/>
                  </a:lnTo>
                  <a:lnTo>
                    <a:pt x="99263" y="17995"/>
                  </a:lnTo>
                  <a:lnTo>
                    <a:pt x="99263" y="17780"/>
                  </a:lnTo>
                  <a:lnTo>
                    <a:pt x="99263" y="9067"/>
                  </a:lnTo>
                  <a:lnTo>
                    <a:pt x="94996" y="13335"/>
                  </a:lnTo>
                  <a:lnTo>
                    <a:pt x="94996" y="8890"/>
                  </a:lnTo>
                  <a:lnTo>
                    <a:pt x="99263" y="8890"/>
                  </a:lnTo>
                  <a:lnTo>
                    <a:pt x="992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4" name="object 1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446471" y="5682221"/>
              <a:ext cx="99261" cy="208283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12291619" y="5836462"/>
              <a:ext cx="210820" cy="104775"/>
            </a:xfrm>
            <a:custGeom>
              <a:avLst/>
              <a:gdLst/>
              <a:ahLst/>
              <a:cxnLst/>
              <a:rect l="l" t="t" r="r" b="b"/>
              <a:pathLst>
                <a:path w="210820" h="104775">
                  <a:moveTo>
                    <a:pt x="154851" y="0"/>
                  </a:moveTo>
                  <a:lnTo>
                    <a:pt x="136982" y="0"/>
                  </a:lnTo>
                  <a:lnTo>
                    <a:pt x="73456" y="0"/>
                  </a:lnTo>
                  <a:lnTo>
                    <a:pt x="55587" y="0"/>
                  </a:lnTo>
                  <a:lnTo>
                    <a:pt x="55587" y="8940"/>
                  </a:lnTo>
                  <a:lnTo>
                    <a:pt x="55587" y="53606"/>
                  </a:lnTo>
                  <a:lnTo>
                    <a:pt x="73456" y="53606"/>
                  </a:lnTo>
                  <a:lnTo>
                    <a:pt x="73456" y="17868"/>
                  </a:lnTo>
                  <a:lnTo>
                    <a:pt x="136982" y="17868"/>
                  </a:lnTo>
                  <a:lnTo>
                    <a:pt x="136982" y="53606"/>
                  </a:lnTo>
                  <a:lnTo>
                    <a:pt x="154851" y="53606"/>
                  </a:lnTo>
                  <a:lnTo>
                    <a:pt x="154851" y="17868"/>
                  </a:lnTo>
                  <a:lnTo>
                    <a:pt x="154851" y="8940"/>
                  </a:lnTo>
                  <a:lnTo>
                    <a:pt x="154851" y="0"/>
                  </a:lnTo>
                  <a:close/>
                </a:path>
                <a:path w="210820" h="104775">
                  <a:moveTo>
                    <a:pt x="210426" y="53606"/>
                  </a:moveTo>
                  <a:lnTo>
                    <a:pt x="198526" y="53606"/>
                  </a:lnTo>
                  <a:lnTo>
                    <a:pt x="198526" y="54051"/>
                  </a:lnTo>
                  <a:lnTo>
                    <a:pt x="0" y="54051"/>
                  </a:lnTo>
                  <a:lnTo>
                    <a:pt x="0" y="59131"/>
                  </a:lnTo>
                  <a:lnTo>
                    <a:pt x="198526" y="59131"/>
                  </a:lnTo>
                  <a:lnTo>
                    <a:pt x="198526" y="104228"/>
                  </a:lnTo>
                  <a:lnTo>
                    <a:pt x="210426" y="104228"/>
                  </a:lnTo>
                  <a:lnTo>
                    <a:pt x="210426" y="536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12902080" y="5319295"/>
              <a:ext cx="81915" cy="570865"/>
            </a:xfrm>
            <a:custGeom>
              <a:avLst/>
              <a:gdLst/>
              <a:ahLst/>
              <a:cxnLst/>
              <a:rect l="l" t="t" r="r" b="b"/>
              <a:pathLst>
                <a:path w="81915" h="570864">
                  <a:moveTo>
                    <a:pt x="81394" y="0"/>
                  </a:moveTo>
                  <a:lnTo>
                    <a:pt x="0" y="0"/>
                  </a:lnTo>
                  <a:lnTo>
                    <a:pt x="0" y="570768"/>
                  </a:lnTo>
                  <a:lnTo>
                    <a:pt x="81394" y="570768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12893142" y="5310110"/>
              <a:ext cx="99695" cy="581025"/>
            </a:xfrm>
            <a:custGeom>
              <a:avLst/>
              <a:gdLst/>
              <a:ahLst/>
              <a:cxnLst/>
              <a:rect l="l" t="t" r="r" b="b"/>
              <a:pathLst>
                <a:path w="99695" h="581025">
                  <a:moveTo>
                    <a:pt x="99263" y="0"/>
                  </a:moveTo>
                  <a:lnTo>
                    <a:pt x="81394" y="0"/>
                  </a:lnTo>
                  <a:lnTo>
                    <a:pt x="81394" y="266"/>
                  </a:lnTo>
                  <a:lnTo>
                    <a:pt x="17868" y="266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80402"/>
                  </a:lnTo>
                  <a:lnTo>
                    <a:pt x="17868" y="580402"/>
                  </a:lnTo>
                  <a:lnTo>
                    <a:pt x="17868" y="18135"/>
                  </a:lnTo>
                  <a:lnTo>
                    <a:pt x="81394" y="18135"/>
                  </a:lnTo>
                  <a:lnTo>
                    <a:pt x="81394" y="580402"/>
                  </a:lnTo>
                  <a:lnTo>
                    <a:pt x="99263" y="580402"/>
                  </a:lnTo>
                  <a:lnTo>
                    <a:pt x="99263" y="18135"/>
                  </a:lnTo>
                  <a:lnTo>
                    <a:pt x="99263" y="17780"/>
                  </a:lnTo>
                  <a:lnTo>
                    <a:pt x="99263" y="9194"/>
                  </a:lnTo>
                  <a:lnTo>
                    <a:pt x="95123" y="13335"/>
                  </a:lnTo>
                  <a:lnTo>
                    <a:pt x="95123" y="8890"/>
                  </a:lnTo>
                  <a:lnTo>
                    <a:pt x="99263" y="8890"/>
                  </a:lnTo>
                  <a:lnTo>
                    <a:pt x="992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12802818" y="5492015"/>
              <a:ext cx="81915" cy="398145"/>
            </a:xfrm>
            <a:custGeom>
              <a:avLst/>
              <a:gdLst/>
              <a:ahLst/>
              <a:cxnLst/>
              <a:rect l="l" t="t" r="r" b="b"/>
              <a:pathLst>
                <a:path w="81915" h="398145">
                  <a:moveTo>
                    <a:pt x="81394" y="0"/>
                  </a:moveTo>
                  <a:lnTo>
                    <a:pt x="0" y="0"/>
                  </a:lnTo>
                  <a:lnTo>
                    <a:pt x="0" y="398049"/>
                  </a:lnTo>
                  <a:lnTo>
                    <a:pt x="81394" y="398049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12793879" y="5482830"/>
              <a:ext cx="99695" cy="408305"/>
            </a:xfrm>
            <a:custGeom>
              <a:avLst/>
              <a:gdLst/>
              <a:ahLst/>
              <a:cxnLst/>
              <a:rect l="l" t="t" r="r" b="b"/>
              <a:pathLst>
                <a:path w="99695" h="408304">
                  <a:moveTo>
                    <a:pt x="99263" y="0"/>
                  </a:moveTo>
                  <a:lnTo>
                    <a:pt x="81394" y="0"/>
                  </a:lnTo>
                  <a:lnTo>
                    <a:pt x="81394" y="266"/>
                  </a:lnTo>
                  <a:lnTo>
                    <a:pt x="17868" y="266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407682"/>
                  </a:lnTo>
                  <a:lnTo>
                    <a:pt x="17868" y="407682"/>
                  </a:lnTo>
                  <a:lnTo>
                    <a:pt x="17868" y="18135"/>
                  </a:lnTo>
                  <a:lnTo>
                    <a:pt x="81394" y="18135"/>
                  </a:lnTo>
                  <a:lnTo>
                    <a:pt x="81394" y="407682"/>
                  </a:lnTo>
                  <a:lnTo>
                    <a:pt x="99263" y="407682"/>
                  </a:lnTo>
                  <a:lnTo>
                    <a:pt x="99263" y="18135"/>
                  </a:lnTo>
                  <a:lnTo>
                    <a:pt x="99263" y="17780"/>
                  </a:lnTo>
                  <a:lnTo>
                    <a:pt x="99263" y="9194"/>
                  </a:lnTo>
                  <a:lnTo>
                    <a:pt x="95123" y="13335"/>
                  </a:lnTo>
                  <a:lnTo>
                    <a:pt x="95123" y="8890"/>
                  </a:lnTo>
                  <a:lnTo>
                    <a:pt x="99263" y="8890"/>
                  </a:lnTo>
                  <a:lnTo>
                    <a:pt x="992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0" name="object 13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2694624" y="5727942"/>
              <a:ext cx="99261" cy="162562"/>
            </a:xfrm>
            <a:prstGeom prst="rect">
              <a:avLst/>
            </a:prstGeom>
          </p:spPr>
        </p:pic>
        <p:sp>
          <p:nvSpPr>
            <p:cNvPr id="131" name="object 131"/>
            <p:cNvSpPr/>
            <p:nvPr/>
          </p:nvSpPr>
          <p:spPr>
            <a:xfrm>
              <a:off x="12837560" y="5890064"/>
              <a:ext cx="12065" cy="50800"/>
            </a:xfrm>
            <a:custGeom>
              <a:avLst/>
              <a:gdLst/>
              <a:ahLst/>
              <a:cxnLst/>
              <a:rect l="l" t="t" r="r" b="b"/>
              <a:pathLst>
                <a:path w="12065" h="50800">
                  <a:moveTo>
                    <a:pt x="11911" y="0"/>
                  </a:moveTo>
                  <a:lnTo>
                    <a:pt x="0" y="0"/>
                  </a:lnTo>
                  <a:lnTo>
                    <a:pt x="0" y="50624"/>
                  </a:lnTo>
                  <a:lnTo>
                    <a:pt x="11911" y="50624"/>
                  </a:lnTo>
                  <a:lnTo>
                    <a:pt x="1191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13249494" y="5230950"/>
              <a:ext cx="81915" cy="659130"/>
            </a:xfrm>
            <a:custGeom>
              <a:avLst/>
              <a:gdLst/>
              <a:ahLst/>
              <a:cxnLst/>
              <a:rect l="l" t="t" r="r" b="b"/>
              <a:pathLst>
                <a:path w="81915" h="659129">
                  <a:moveTo>
                    <a:pt x="81394" y="0"/>
                  </a:moveTo>
                  <a:lnTo>
                    <a:pt x="0" y="0"/>
                  </a:lnTo>
                  <a:lnTo>
                    <a:pt x="0" y="659113"/>
                  </a:lnTo>
                  <a:lnTo>
                    <a:pt x="81394" y="659113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13240550" y="5222036"/>
              <a:ext cx="99695" cy="668655"/>
            </a:xfrm>
            <a:custGeom>
              <a:avLst/>
              <a:gdLst/>
              <a:ahLst/>
              <a:cxnLst/>
              <a:rect l="l" t="t" r="r" b="b"/>
              <a:pathLst>
                <a:path w="99694" h="668654">
                  <a:moveTo>
                    <a:pt x="99263" y="444"/>
                  </a:moveTo>
                  <a:lnTo>
                    <a:pt x="98856" y="444"/>
                  </a:lnTo>
                  <a:lnTo>
                    <a:pt x="98856" y="9334"/>
                  </a:lnTo>
                  <a:lnTo>
                    <a:pt x="94411" y="13779"/>
                  </a:lnTo>
                  <a:lnTo>
                    <a:pt x="94411" y="9334"/>
                  </a:lnTo>
                  <a:lnTo>
                    <a:pt x="98856" y="9334"/>
                  </a:lnTo>
                  <a:lnTo>
                    <a:pt x="98856" y="444"/>
                  </a:lnTo>
                  <a:lnTo>
                    <a:pt x="81394" y="444"/>
                  </a:lnTo>
                  <a:lnTo>
                    <a:pt x="81394" y="0"/>
                  </a:lnTo>
                  <a:lnTo>
                    <a:pt x="17868" y="0"/>
                  </a:lnTo>
                  <a:lnTo>
                    <a:pt x="17868" y="444"/>
                  </a:lnTo>
                  <a:lnTo>
                    <a:pt x="0" y="444"/>
                  </a:lnTo>
                  <a:lnTo>
                    <a:pt x="0" y="9334"/>
                  </a:lnTo>
                  <a:lnTo>
                    <a:pt x="0" y="18224"/>
                  </a:lnTo>
                  <a:lnTo>
                    <a:pt x="0" y="668477"/>
                  </a:lnTo>
                  <a:lnTo>
                    <a:pt x="17868" y="668477"/>
                  </a:lnTo>
                  <a:lnTo>
                    <a:pt x="17868" y="18224"/>
                  </a:lnTo>
                  <a:lnTo>
                    <a:pt x="17868" y="17856"/>
                  </a:lnTo>
                  <a:lnTo>
                    <a:pt x="81394" y="17856"/>
                  </a:lnTo>
                  <a:lnTo>
                    <a:pt x="81394" y="18224"/>
                  </a:lnTo>
                  <a:lnTo>
                    <a:pt x="81394" y="668477"/>
                  </a:lnTo>
                  <a:lnTo>
                    <a:pt x="99263" y="668477"/>
                  </a:lnTo>
                  <a:lnTo>
                    <a:pt x="99263" y="18224"/>
                  </a:lnTo>
                  <a:lnTo>
                    <a:pt x="94411" y="18224"/>
                  </a:lnTo>
                  <a:lnTo>
                    <a:pt x="94411" y="17856"/>
                  </a:lnTo>
                  <a:lnTo>
                    <a:pt x="99263" y="17856"/>
                  </a:lnTo>
                  <a:lnTo>
                    <a:pt x="99263" y="9334"/>
                  </a:lnTo>
                  <a:lnTo>
                    <a:pt x="99263" y="8928"/>
                  </a:lnTo>
                  <a:lnTo>
                    <a:pt x="99263" y="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13150232" y="5580360"/>
              <a:ext cx="81915" cy="309880"/>
            </a:xfrm>
            <a:custGeom>
              <a:avLst/>
              <a:gdLst/>
              <a:ahLst/>
              <a:cxnLst/>
              <a:rect l="l" t="t" r="r" b="b"/>
              <a:pathLst>
                <a:path w="81915" h="309879">
                  <a:moveTo>
                    <a:pt x="81394" y="0"/>
                  </a:moveTo>
                  <a:lnTo>
                    <a:pt x="0" y="0"/>
                  </a:lnTo>
                  <a:lnTo>
                    <a:pt x="0" y="309704"/>
                  </a:lnTo>
                  <a:lnTo>
                    <a:pt x="81394" y="309704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13141287" y="5571438"/>
              <a:ext cx="99695" cy="319405"/>
            </a:xfrm>
            <a:custGeom>
              <a:avLst/>
              <a:gdLst/>
              <a:ahLst/>
              <a:cxnLst/>
              <a:rect l="l" t="t" r="r" b="b"/>
              <a:pathLst>
                <a:path w="99694" h="319404">
                  <a:moveTo>
                    <a:pt x="99263" y="292"/>
                  </a:moveTo>
                  <a:lnTo>
                    <a:pt x="99021" y="292"/>
                  </a:lnTo>
                  <a:lnTo>
                    <a:pt x="99021" y="9182"/>
                  </a:lnTo>
                  <a:lnTo>
                    <a:pt x="94564" y="13639"/>
                  </a:lnTo>
                  <a:lnTo>
                    <a:pt x="94564" y="9182"/>
                  </a:lnTo>
                  <a:lnTo>
                    <a:pt x="99021" y="9182"/>
                  </a:lnTo>
                  <a:lnTo>
                    <a:pt x="99021" y="292"/>
                  </a:lnTo>
                  <a:lnTo>
                    <a:pt x="81394" y="292"/>
                  </a:lnTo>
                  <a:lnTo>
                    <a:pt x="81394" y="0"/>
                  </a:lnTo>
                  <a:lnTo>
                    <a:pt x="17868" y="0"/>
                  </a:lnTo>
                  <a:lnTo>
                    <a:pt x="17868" y="292"/>
                  </a:lnTo>
                  <a:lnTo>
                    <a:pt x="0" y="292"/>
                  </a:lnTo>
                  <a:lnTo>
                    <a:pt x="0" y="9182"/>
                  </a:lnTo>
                  <a:lnTo>
                    <a:pt x="0" y="18072"/>
                  </a:lnTo>
                  <a:lnTo>
                    <a:pt x="0" y="319074"/>
                  </a:lnTo>
                  <a:lnTo>
                    <a:pt x="17868" y="319074"/>
                  </a:lnTo>
                  <a:lnTo>
                    <a:pt x="17868" y="18072"/>
                  </a:lnTo>
                  <a:lnTo>
                    <a:pt x="17868" y="17868"/>
                  </a:lnTo>
                  <a:lnTo>
                    <a:pt x="81394" y="17868"/>
                  </a:lnTo>
                  <a:lnTo>
                    <a:pt x="81394" y="18072"/>
                  </a:lnTo>
                  <a:lnTo>
                    <a:pt x="81394" y="319074"/>
                  </a:lnTo>
                  <a:lnTo>
                    <a:pt x="99263" y="319074"/>
                  </a:lnTo>
                  <a:lnTo>
                    <a:pt x="99263" y="18072"/>
                  </a:lnTo>
                  <a:lnTo>
                    <a:pt x="94564" y="18072"/>
                  </a:lnTo>
                  <a:lnTo>
                    <a:pt x="94564" y="17868"/>
                  </a:lnTo>
                  <a:lnTo>
                    <a:pt x="99263" y="17868"/>
                  </a:lnTo>
                  <a:lnTo>
                    <a:pt x="99263" y="9182"/>
                  </a:lnTo>
                  <a:lnTo>
                    <a:pt x="99263" y="8940"/>
                  </a:lnTo>
                  <a:lnTo>
                    <a:pt x="99263" y="2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6" name="object 13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3042038" y="5679624"/>
              <a:ext cx="99261" cy="210880"/>
            </a:xfrm>
            <a:prstGeom prst="rect">
              <a:avLst/>
            </a:prstGeom>
          </p:spPr>
        </p:pic>
        <p:sp>
          <p:nvSpPr>
            <p:cNvPr id="137" name="object 137"/>
            <p:cNvSpPr/>
            <p:nvPr/>
          </p:nvSpPr>
          <p:spPr>
            <a:xfrm>
              <a:off x="13184974" y="5890064"/>
              <a:ext cx="12065" cy="50800"/>
            </a:xfrm>
            <a:custGeom>
              <a:avLst/>
              <a:gdLst/>
              <a:ahLst/>
              <a:cxnLst/>
              <a:rect l="l" t="t" r="r" b="b"/>
              <a:pathLst>
                <a:path w="12065" h="50800">
                  <a:moveTo>
                    <a:pt x="11911" y="0"/>
                  </a:moveTo>
                  <a:lnTo>
                    <a:pt x="0" y="0"/>
                  </a:lnTo>
                  <a:lnTo>
                    <a:pt x="0" y="50624"/>
                  </a:lnTo>
                  <a:lnTo>
                    <a:pt x="11911" y="50624"/>
                  </a:lnTo>
                  <a:lnTo>
                    <a:pt x="1191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13596907" y="4741578"/>
              <a:ext cx="81915" cy="1148715"/>
            </a:xfrm>
            <a:custGeom>
              <a:avLst/>
              <a:gdLst/>
              <a:ahLst/>
              <a:cxnLst/>
              <a:rect l="l" t="t" r="r" b="b"/>
              <a:pathLst>
                <a:path w="81915" h="1148714">
                  <a:moveTo>
                    <a:pt x="81394" y="0"/>
                  </a:moveTo>
                  <a:lnTo>
                    <a:pt x="0" y="0"/>
                  </a:lnTo>
                  <a:lnTo>
                    <a:pt x="0" y="1148486"/>
                  </a:lnTo>
                  <a:lnTo>
                    <a:pt x="81394" y="1148486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13587972" y="4732248"/>
              <a:ext cx="99695" cy="1158875"/>
            </a:xfrm>
            <a:custGeom>
              <a:avLst/>
              <a:gdLst/>
              <a:ahLst/>
              <a:cxnLst/>
              <a:rect l="l" t="t" r="r" b="b"/>
              <a:pathLst>
                <a:path w="99694" h="1158875">
                  <a:moveTo>
                    <a:pt x="99263" y="0"/>
                  </a:moveTo>
                  <a:lnTo>
                    <a:pt x="81394" y="0"/>
                  </a:lnTo>
                  <a:lnTo>
                    <a:pt x="81394" y="406"/>
                  </a:lnTo>
                  <a:lnTo>
                    <a:pt x="17868" y="406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1158265"/>
                  </a:lnTo>
                  <a:lnTo>
                    <a:pt x="17868" y="1158265"/>
                  </a:lnTo>
                  <a:lnTo>
                    <a:pt x="17868" y="18275"/>
                  </a:lnTo>
                  <a:lnTo>
                    <a:pt x="81394" y="18275"/>
                  </a:lnTo>
                  <a:lnTo>
                    <a:pt x="81394" y="1158265"/>
                  </a:lnTo>
                  <a:lnTo>
                    <a:pt x="99263" y="1158265"/>
                  </a:lnTo>
                  <a:lnTo>
                    <a:pt x="99263" y="18275"/>
                  </a:lnTo>
                  <a:lnTo>
                    <a:pt x="99263" y="17780"/>
                  </a:lnTo>
                  <a:lnTo>
                    <a:pt x="99263" y="9347"/>
                  </a:lnTo>
                  <a:lnTo>
                    <a:pt x="95262" y="13347"/>
                  </a:lnTo>
                  <a:lnTo>
                    <a:pt x="95262" y="8890"/>
                  </a:lnTo>
                  <a:lnTo>
                    <a:pt x="99263" y="8890"/>
                  </a:lnTo>
                  <a:lnTo>
                    <a:pt x="992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13497646" y="5633962"/>
              <a:ext cx="81915" cy="256540"/>
            </a:xfrm>
            <a:custGeom>
              <a:avLst/>
              <a:gdLst/>
              <a:ahLst/>
              <a:cxnLst/>
              <a:rect l="l" t="t" r="r" b="b"/>
              <a:pathLst>
                <a:path w="81915" h="256539">
                  <a:moveTo>
                    <a:pt x="81394" y="0"/>
                  </a:moveTo>
                  <a:lnTo>
                    <a:pt x="0" y="0"/>
                  </a:lnTo>
                  <a:lnTo>
                    <a:pt x="0" y="256101"/>
                  </a:lnTo>
                  <a:lnTo>
                    <a:pt x="81394" y="256101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13389445" y="5625045"/>
              <a:ext cx="198755" cy="316230"/>
            </a:xfrm>
            <a:custGeom>
              <a:avLst/>
              <a:gdLst/>
              <a:ahLst/>
              <a:cxnLst/>
              <a:rect l="l" t="t" r="r" b="b"/>
              <a:pathLst>
                <a:path w="198755" h="316229">
                  <a:moveTo>
                    <a:pt x="154851" y="265023"/>
                  </a:moveTo>
                  <a:lnTo>
                    <a:pt x="142938" y="265023"/>
                  </a:lnTo>
                  <a:lnTo>
                    <a:pt x="142938" y="315645"/>
                  </a:lnTo>
                  <a:lnTo>
                    <a:pt x="154851" y="315645"/>
                  </a:lnTo>
                  <a:lnTo>
                    <a:pt x="154851" y="265023"/>
                  </a:lnTo>
                  <a:close/>
                </a:path>
                <a:path w="198755" h="316229">
                  <a:moveTo>
                    <a:pt x="198526" y="25"/>
                  </a:moveTo>
                  <a:lnTo>
                    <a:pt x="180657" y="25"/>
                  </a:lnTo>
                  <a:lnTo>
                    <a:pt x="117132" y="0"/>
                  </a:lnTo>
                  <a:lnTo>
                    <a:pt x="99263" y="25"/>
                  </a:lnTo>
                  <a:lnTo>
                    <a:pt x="99263" y="8915"/>
                  </a:lnTo>
                  <a:lnTo>
                    <a:pt x="99263" y="17805"/>
                  </a:lnTo>
                  <a:lnTo>
                    <a:pt x="99263" y="72428"/>
                  </a:lnTo>
                  <a:lnTo>
                    <a:pt x="99263" y="81318"/>
                  </a:lnTo>
                  <a:lnTo>
                    <a:pt x="94894" y="85750"/>
                  </a:lnTo>
                  <a:lnTo>
                    <a:pt x="94894" y="81318"/>
                  </a:lnTo>
                  <a:lnTo>
                    <a:pt x="99263" y="81318"/>
                  </a:lnTo>
                  <a:lnTo>
                    <a:pt x="99263" y="72428"/>
                  </a:lnTo>
                  <a:lnTo>
                    <a:pt x="81394" y="72428"/>
                  </a:lnTo>
                  <a:lnTo>
                    <a:pt x="17868" y="72453"/>
                  </a:lnTo>
                  <a:lnTo>
                    <a:pt x="0" y="72428"/>
                  </a:lnTo>
                  <a:lnTo>
                    <a:pt x="0" y="81318"/>
                  </a:lnTo>
                  <a:lnTo>
                    <a:pt x="0" y="90208"/>
                  </a:lnTo>
                  <a:lnTo>
                    <a:pt x="0" y="265468"/>
                  </a:lnTo>
                  <a:lnTo>
                    <a:pt x="17868" y="265468"/>
                  </a:lnTo>
                  <a:lnTo>
                    <a:pt x="17868" y="90322"/>
                  </a:lnTo>
                  <a:lnTo>
                    <a:pt x="81394" y="90322"/>
                  </a:lnTo>
                  <a:lnTo>
                    <a:pt x="81394" y="265468"/>
                  </a:lnTo>
                  <a:lnTo>
                    <a:pt x="99263" y="265468"/>
                  </a:lnTo>
                  <a:lnTo>
                    <a:pt x="117132" y="265468"/>
                  </a:lnTo>
                  <a:lnTo>
                    <a:pt x="117132" y="17868"/>
                  </a:lnTo>
                  <a:lnTo>
                    <a:pt x="180657" y="17868"/>
                  </a:lnTo>
                  <a:lnTo>
                    <a:pt x="180657" y="265468"/>
                  </a:lnTo>
                  <a:lnTo>
                    <a:pt x="198526" y="265468"/>
                  </a:lnTo>
                  <a:lnTo>
                    <a:pt x="198526" y="17868"/>
                  </a:lnTo>
                  <a:lnTo>
                    <a:pt x="198526" y="8928"/>
                  </a:lnTo>
                  <a:lnTo>
                    <a:pt x="194094" y="13360"/>
                  </a:lnTo>
                  <a:lnTo>
                    <a:pt x="194094" y="8915"/>
                  </a:lnTo>
                  <a:lnTo>
                    <a:pt x="198526" y="8915"/>
                  </a:lnTo>
                  <a:lnTo>
                    <a:pt x="198526" y="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13944321" y="5207126"/>
              <a:ext cx="81915" cy="683260"/>
            </a:xfrm>
            <a:custGeom>
              <a:avLst/>
              <a:gdLst/>
              <a:ahLst/>
              <a:cxnLst/>
              <a:rect l="l" t="t" r="r" b="b"/>
              <a:pathLst>
                <a:path w="81915" h="683260">
                  <a:moveTo>
                    <a:pt x="81394" y="0"/>
                  </a:moveTo>
                  <a:lnTo>
                    <a:pt x="0" y="0"/>
                  </a:lnTo>
                  <a:lnTo>
                    <a:pt x="0" y="682937"/>
                  </a:lnTo>
                  <a:lnTo>
                    <a:pt x="81394" y="682937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13935380" y="5198211"/>
              <a:ext cx="99695" cy="692785"/>
            </a:xfrm>
            <a:custGeom>
              <a:avLst/>
              <a:gdLst/>
              <a:ahLst/>
              <a:cxnLst/>
              <a:rect l="l" t="t" r="r" b="b"/>
              <a:pathLst>
                <a:path w="99694" h="692785">
                  <a:moveTo>
                    <a:pt x="99263" y="139"/>
                  </a:moveTo>
                  <a:lnTo>
                    <a:pt x="99161" y="9029"/>
                  </a:lnTo>
                  <a:lnTo>
                    <a:pt x="94716" y="13487"/>
                  </a:lnTo>
                  <a:lnTo>
                    <a:pt x="94716" y="9029"/>
                  </a:lnTo>
                  <a:lnTo>
                    <a:pt x="99161" y="9029"/>
                  </a:lnTo>
                  <a:lnTo>
                    <a:pt x="99161" y="139"/>
                  </a:lnTo>
                  <a:lnTo>
                    <a:pt x="81394" y="139"/>
                  </a:lnTo>
                  <a:lnTo>
                    <a:pt x="81394" y="0"/>
                  </a:lnTo>
                  <a:lnTo>
                    <a:pt x="17868" y="0"/>
                  </a:lnTo>
                  <a:lnTo>
                    <a:pt x="17868" y="139"/>
                  </a:lnTo>
                  <a:lnTo>
                    <a:pt x="0" y="139"/>
                  </a:lnTo>
                  <a:lnTo>
                    <a:pt x="0" y="9029"/>
                  </a:lnTo>
                  <a:lnTo>
                    <a:pt x="0" y="17919"/>
                  </a:lnTo>
                  <a:lnTo>
                    <a:pt x="0" y="692302"/>
                  </a:lnTo>
                  <a:lnTo>
                    <a:pt x="17868" y="692302"/>
                  </a:lnTo>
                  <a:lnTo>
                    <a:pt x="17868" y="17919"/>
                  </a:lnTo>
                  <a:lnTo>
                    <a:pt x="81394" y="17868"/>
                  </a:lnTo>
                  <a:lnTo>
                    <a:pt x="81394" y="692302"/>
                  </a:lnTo>
                  <a:lnTo>
                    <a:pt x="99263" y="692302"/>
                  </a:lnTo>
                  <a:lnTo>
                    <a:pt x="99263" y="17919"/>
                  </a:lnTo>
                  <a:lnTo>
                    <a:pt x="94716" y="17919"/>
                  </a:lnTo>
                  <a:lnTo>
                    <a:pt x="99263" y="17868"/>
                  </a:lnTo>
                  <a:lnTo>
                    <a:pt x="99263" y="9029"/>
                  </a:lnTo>
                  <a:lnTo>
                    <a:pt x="99263" y="1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13845060" y="5715359"/>
              <a:ext cx="81915" cy="175260"/>
            </a:xfrm>
            <a:custGeom>
              <a:avLst/>
              <a:gdLst/>
              <a:ahLst/>
              <a:cxnLst/>
              <a:rect l="l" t="t" r="r" b="b"/>
              <a:pathLst>
                <a:path w="81915" h="175260">
                  <a:moveTo>
                    <a:pt x="81394" y="0"/>
                  </a:moveTo>
                  <a:lnTo>
                    <a:pt x="0" y="0"/>
                  </a:lnTo>
                  <a:lnTo>
                    <a:pt x="0" y="174704"/>
                  </a:lnTo>
                  <a:lnTo>
                    <a:pt x="81394" y="174704"/>
                  </a:lnTo>
                  <a:lnTo>
                    <a:pt x="81394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12291619" y="5706363"/>
              <a:ext cx="1798955" cy="234950"/>
            </a:xfrm>
            <a:custGeom>
              <a:avLst/>
              <a:gdLst/>
              <a:ahLst/>
              <a:cxnLst/>
              <a:rect l="l" t="t" r="r" b="b"/>
              <a:pathLst>
                <a:path w="1798955" h="234950">
                  <a:moveTo>
                    <a:pt x="1798612" y="177800"/>
                  </a:moveTo>
                  <a:lnTo>
                    <a:pt x="1643761" y="177800"/>
                  </a:lnTo>
                  <a:lnTo>
                    <a:pt x="1643761" y="17932"/>
                  </a:lnTo>
                  <a:lnTo>
                    <a:pt x="1643761" y="17780"/>
                  </a:lnTo>
                  <a:lnTo>
                    <a:pt x="1643761" y="9004"/>
                  </a:lnTo>
                  <a:lnTo>
                    <a:pt x="1639430" y="13335"/>
                  </a:lnTo>
                  <a:lnTo>
                    <a:pt x="1639430" y="8890"/>
                  </a:lnTo>
                  <a:lnTo>
                    <a:pt x="1643761" y="8890"/>
                  </a:lnTo>
                  <a:lnTo>
                    <a:pt x="1643761" y="0"/>
                  </a:lnTo>
                  <a:lnTo>
                    <a:pt x="1625892" y="0"/>
                  </a:lnTo>
                  <a:lnTo>
                    <a:pt x="1625892" y="17932"/>
                  </a:lnTo>
                  <a:lnTo>
                    <a:pt x="1625892" y="177800"/>
                  </a:lnTo>
                  <a:lnTo>
                    <a:pt x="1562366" y="177800"/>
                  </a:lnTo>
                  <a:lnTo>
                    <a:pt x="1562366" y="17932"/>
                  </a:lnTo>
                  <a:lnTo>
                    <a:pt x="1625892" y="17932"/>
                  </a:lnTo>
                  <a:lnTo>
                    <a:pt x="1625892" y="63"/>
                  </a:lnTo>
                  <a:lnTo>
                    <a:pt x="1562366" y="63"/>
                  </a:lnTo>
                  <a:lnTo>
                    <a:pt x="1544497" y="0"/>
                  </a:lnTo>
                  <a:lnTo>
                    <a:pt x="1544497" y="8890"/>
                  </a:lnTo>
                  <a:lnTo>
                    <a:pt x="1544497" y="16510"/>
                  </a:lnTo>
                  <a:lnTo>
                    <a:pt x="1544497" y="33820"/>
                  </a:lnTo>
                  <a:lnTo>
                    <a:pt x="1544497" y="34290"/>
                  </a:lnTo>
                  <a:lnTo>
                    <a:pt x="1539544" y="34290"/>
                  </a:lnTo>
                  <a:lnTo>
                    <a:pt x="1539544" y="33820"/>
                  </a:lnTo>
                  <a:lnTo>
                    <a:pt x="1544497" y="33820"/>
                  </a:lnTo>
                  <a:lnTo>
                    <a:pt x="1544497" y="16510"/>
                  </a:lnTo>
                  <a:lnTo>
                    <a:pt x="1543977" y="16510"/>
                  </a:lnTo>
                  <a:lnTo>
                    <a:pt x="1543977" y="25400"/>
                  </a:lnTo>
                  <a:lnTo>
                    <a:pt x="1539544" y="29845"/>
                  </a:lnTo>
                  <a:lnTo>
                    <a:pt x="1539544" y="25400"/>
                  </a:lnTo>
                  <a:lnTo>
                    <a:pt x="1543977" y="25400"/>
                  </a:lnTo>
                  <a:lnTo>
                    <a:pt x="1543977" y="16510"/>
                  </a:lnTo>
                  <a:lnTo>
                    <a:pt x="1526628" y="16510"/>
                  </a:lnTo>
                  <a:lnTo>
                    <a:pt x="1526628" y="33820"/>
                  </a:lnTo>
                  <a:lnTo>
                    <a:pt x="1526628" y="34290"/>
                  </a:lnTo>
                  <a:lnTo>
                    <a:pt x="1526628" y="177800"/>
                  </a:lnTo>
                  <a:lnTo>
                    <a:pt x="1463103" y="177800"/>
                  </a:lnTo>
                  <a:lnTo>
                    <a:pt x="1463103" y="34290"/>
                  </a:lnTo>
                  <a:lnTo>
                    <a:pt x="1463103" y="33820"/>
                  </a:lnTo>
                  <a:lnTo>
                    <a:pt x="1526628" y="33820"/>
                  </a:lnTo>
                  <a:lnTo>
                    <a:pt x="1526628" y="16510"/>
                  </a:lnTo>
                  <a:lnTo>
                    <a:pt x="1526628" y="15951"/>
                  </a:lnTo>
                  <a:lnTo>
                    <a:pt x="1463103" y="15951"/>
                  </a:lnTo>
                  <a:lnTo>
                    <a:pt x="1463103" y="16510"/>
                  </a:lnTo>
                  <a:lnTo>
                    <a:pt x="1445234" y="16510"/>
                  </a:lnTo>
                  <a:lnTo>
                    <a:pt x="1445234" y="25400"/>
                  </a:lnTo>
                  <a:lnTo>
                    <a:pt x="1445234" y="34290"/>
                  </a:lnTo>
                  <a:lnTo>
                    <a:pt x="1445234" y="177800"/>
                  </a:lnTo>
                  <a:lnTo>
                    <a:pt x="0" y="177800"/>
                  </a:lnTo>
                  <a:lnTo>
                    <a:pt x="0" y="184150"/>
                  </a:lnTo>
                  <a:lnTo>
                    <a:pt x="210426" y="184150"/>
                  </a:lnTo>
                  <a:lnTo>
                    <a:pt x="210426" y="189661"/>
                  </a:lnTo>
                  <a:lnTo>
                    <a:pt x="545934" y="189661"/>
                  </a:lnTo>
                  <a:lnTo>
                    <a:pt x="545934" y="184150"/>
                  </a:lnTo>
                  <a:lnTo>
                    <a:pt x="557847" y="184150"/>
                  </a:lnTo>
                  <a:lnTo>
                    <a:pt x="557847" y="189661"/>
                  </a:lnTo>
                  <a:lnTo>
                    <a:pt x="893343" y="189661"/>
                  </a:lnTo>
                  <a:lnTo>
                    <a:pt x="893343" y="184150"/>
                  </a:lnTo>
                  <a:lnTo>
                    <a:pt x="905256" y="184150"/>
                  </a:lnTo>
                  <a:lnTo>
                    <a:pt x="905256" y="189661"/>
                  </a:lnTo>
                  <a:lnTo>
                    <a:pt x="1240764" y="189661"/>
                  </a:lnTo>
                  <a:lnTo>
                    <a:pt x="1240764" y="184150"/>
                  </a:lnTo>
                  <a:lnTo>
                    <a:pt x="1252677" y="184150"/>
                  </a:lnTo>
                  <a:lnTo>
                    <a:pt x="1252677" y="189661"/>
                  </a:lnTo>
                  <a:lnTo>
                    <a:pt x="1588173" y="189661"/>
                  </a:lnTo>
                  <a:lnTo>
                    <a:pt x="1588173" y="234327"/>
                  </a:lnTo>
                  <a:lnTo>
                    <a:pt x="1600085" y="234327"/>
                  </a:lnTo>
                  <a:lnTo>
                    <a:pt x="1600085" y="189661"/>
                  </a:lnTo>
                  <a:lnTo>
                    <a:pt x="1798612" y="189661"/>
                  </a:lnTo>
                  <a:lnTo>
                    <a:pt x="1798612" y="184150"/>
                  </a:lnTo>
                  <a:lnTo>
                    <a:pt x="1798612" y="183705"/>
                  </a:lnTo>
                  <a:lnTo>
                    <a:pt x="1798612" y="177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6" name="object 146"/>
          <p:cNvSpPr txBox="1"/>
          <p:nvPr/>
        </p:nvSpPr>
        <p:spPr>
          <a:xfrm rot="18900000">
            <a:off x="12296739" y="6035211"/>
            <a:ext cx="249519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5" b="1">
                <a:latin typeface="Arial"/>
                <a:cs typeface="Arial"/>
              </a:rPr>
              <a:t>Mo</a:t>
            </a:r>
            <a:r>
              <a:rPr dirty="0" sz="700" spc="5" b="1">
                <a:latin typeface="Arial"/>
                <a:cs typeface="Arial"/>
              </a:rPr>
              <a:t>ck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 rot="18900000">
            <a:off x="12406385" y="6134650"/>
            <a:ext cx="526056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P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15" b="1">
                <a:latin typeface="Arial"/>
                <a:cs typeface="Arial"/>
              </a:rPr>
              <a:t>W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5" b="1">
                <a:latin typeface="Arial"/>
                <a:cs typeface="Arial"/>
              </a:rPr>
              <a:t>L</a:t>
            </a:r>
            <a:r>
              <a:rPr dirty="0" sz="700" b="1">
                <a:latin typeface="Arial"/>
                <a:cs typeface="Arial"/>
              </a:rPr>
              <a:t>4</a:t>
            </a:r>
            <a:r>
              <a:rPr dirty="0" sz="700" spc="-5" b="1">
                <a:latin typeface="Arial"/>
                <a:cs typeface="Arial"/>
              </a:rPr>
              <a:t>-</a:t>
            </a:r>
            <a:r>
              <a:rPr dirty="0" sz="700" spc="5" b="1">
                <a:latin typeface="Arial"/>
                <a:cs typeface="Arial"/>
              </a:rPr>
              <a:t>K</a:t>
            </a:r>
            <a:r>
              <a:rPr dirty="0" sz="700" spc="10" b="1">
                <a:latin typeface="Arial"/>
                <a:cs typeface="Arial"/>
              </a:rPr>
              <a:t>O</a:t>
            </a:r>
            <a:r>
              <a:rPr dirty="0" sz="700" spc="5" b="1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 rot="18900000">
            <a:off x="12753841" y="6134650"/>
            <a:ext cx="526056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P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15" b="1">
                <a:latin typeface="Arial"/>
                <a:cs typeface="Arial"/>
              </a:rPr>
              <a:t>W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5" b="1">
                <a:latin typeface="Arial"/>
                <a:cs typeface="Arial"/>
              </a:rPr>
              <a:t>L</a:t>
            </a:r>
            <a:r>
              <a:rPr dirty="0" sz="700" b="1">
                <a:latin typeface="Arial"/>
                <a:cs typeface="Arial"/>
              </a:rPr>
              <a:t>4</a:t>
            </a:r>
            <a:r>
              <a:rPr dirty="0" sz="700" spc="-5" b="1">
                <a:latin typeface="Arial"/>
                <a:cs typeface="Arial"/>
              </a:rPr>
              <a:t>-</a:t>
            </a:r>
            <a:r>
              <a:rPr dirty="0" sz="700" spc="5" b="1">
                <a:latin typeface="Arial"/>
                <a:cs typeface="Arial"/>
              </a:rPr>
              <a:t>K</a:t>
            </a:r>
            <a:r>
              <a:rPr dirty="0" sz="700" spc="10" b="1">
                <a:latin typeface="Arial"/>
                <a:cs typeface="Arial"/>
              </a:rPr>
              <a:t>O</a:t>
            </a: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 rot="18900000">
            <a:off x="13327376" y="6039838"/>
            <a:ext cx="263176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E</a:t>
            </a:r>
            <a:r>
              <a:rPr dirty="0" sz="700" spc="10" b="1">
                <a:latin typeface="Arial"/>
                <a:cs typeface="Arial"/>
              </a:rPr>
              <a:t>G</a:t>
            </a:r>
            <a:r>
              <a:rPr dirty="0" sz="700" spc="5" b="1">
                <a:latin typeface="Arial"/>
                <a:cs typeface="Arial"/>
              </a:rPr>
              <a:t>FP</a:t>
            </a:r>
            <a:endParaRPr sz="7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 rot="18900000">
            <a:off x="13629373" y="6058933"/>
            <a:ext cx="316213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P</a:t>
            </a:r>
            <a:r>
              <a:rPr dirty="0" sz="700" spc="10" b="1">
                <a:latin typeface="Arial"/>
                <a:cs typeface="Arial"/>
              </a:rPr>
              <a:t>IW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5" b="1">
                <a:latin typeface="Arial"/>
                <a:cs typeface="Arial"/>
              </a:rPr>
              <a:t>L</a:t>
            </a:r>
            <a:r>
              <a:rPr dirty="0" sz="700" spc="5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2121876" y="4628794"/>
            <a:ext cx="127635" cy="1325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15" b="1">
                <a:latin typeface="Arial"/>
                <a:cs typeface="Arial"/>
              </a:rPr>
              <a:t>2</a:t>
            </a: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700" spc="15" b="1">
                <a:latin typeface="Arial"/>
                <a:cs typeface="Arial"/>
              </a:rPr>
              <a:t>2</a:t>
            </a:r>
            <a:r>
              <a:rPr dirty="0" sz="700" spc="5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0"/>
              </a:spcBef>
            </a:pPr>
            <a:r>
              <a:rPr dirty="0" sz="700" spc="5" b="1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5"/>
              </a:spcBef>
            </a:pPr>
            <a:r>
              <a:rPr dirty="0" sz="700" spc="5" b="1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0"/>
              </a:spcBef>
            </a:pPr>
            <a:r>
              <a:rPr dirty="0" sz="700" spc="5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0"/>
              </a:spcBef>
            </a:pP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5"/>
              </a:spcBef>
            </a:pPr>
            <a:r>
              <a:rPr dirty="0" sz="700" spc="5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12246956" y="4692876"/>
            <a:ext cx="1807845" cy="1203325"/>
            <a:chOff x="12246956" y="4692876"/>
            <a:chExt cx="1807845" cy="1203325"/>
          </a:xfrm>
        </p:grpSpPr>
        <p:sp>
          <p:nvSpPr>
            <p:cNvPr id="153" name="object 153"/>
            <p:cNvSpPr/>
            <p:nvPr/>
          </p:nvSpPr>
          <p:spPr>
            <a:xfrm>
              <a:off x="12246953" y="5776213"/>
              <a:ext cx="57150" cy="120014"/>
            </a:xfrm>
            <a:custGeom>
              <a:avLst/>
              <a:gdLst/>
              <a:ahLst/>
              <a:cxnLst/>
              <a:rect l="l" t="t" r="r" b="b"/>
              <a:pathLst>
                <a:path w="57150" h="120014">
                  <a:moveTo>
                    <a:pt x="56578" y="11430"/>
                  </a:moveTo>
                  <a:lnTo>
                    <a:pt x="50622" y="11430"/>
                  </a:lnTo>
                  <a:lnTo>
                    <a:pt x="50622" y="0"/>
                  </a:lnTo>
                  <a:lnTo>
                    <a:pt x="44665" y="0"/>
                  </a:lnTo>
                  <a:lnTo>
                    <a:pt x="44665" y="11430"/>
                  </a:lnTo>
                  <a:lnTo>
                    <a:pt x="44665" y="107899"/>
                  </a:lnTo>
                  <a:lnTo>
                    <a:pt x="0" y="107899"/>
                  </a:lnTo>
                  <a:lnTo>
                    <a:pt x="0" y="119811"/>
                  </a:lnTo>
                  <a:lnTo>
                    <a:pt x="44665" y="119811"/>
                  </a:lnTo>
                  <a:lnTo>
                    <a:pt x="44665" y="119380"/>
                  </a:lnTo>
                  <a:lnTo>
                    <a:pt x="50622" y="119380"/>
                  </a:lnTo>
                  <a:lnTo>
                    <a:pt x="50622" y="107950"/>
                  </a:lnTo>
                  <a:lnTo>
                    <a:pt x="56578" y="107950"/>
                  </a:lnTo>
                  <a:lnTo>
                    <a:pt x="56578" y="114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12297579" y="4692876"/>
              <a:ext cx="0" cy="1083945"/>
            </a:xfrm>
            <a:custGeom>
              <a:avLst/>
              <a:gdLst/>
              <a:ahLst/>
              <a:cxnLst/>
              <a:rect l="l" t="t" r="r" b="b"/>
              <a:pathLst>
                <a:path w="0" h="1083945">
                  <a:moveTo>
                    <a:pt x="0" y="0"/>
                  </a:moveTo>
                  <a:lnTo>
                    <a:pt x="0" y="1083326"/>
                  </a:lnTo>
                </a:path>
              </a:pathLst>
            </a:custGeom>
            <a:ln w="59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12246953" y="4692954"/>
              <a:ext cx="57150" cy="1203325"/>
            </a:xfrm>
            <a:custGeom>
              <a:avLst/>
              <a:gdLst/>
              <a:ahLst/>
              <a:cxnLst/>
              <a:rect l="l" t="t" r="r" b="b"/>
              <a:pathLst>
                <a:path w="57150" h="1203325">
                  <a:moveTo>
                    <a:pt x="44665" y="1082967"/>
                  </a:moveTo>
                  <a:lnTo>
                    <a:pt x="0" y="1082967"/>
                  </a:lnTo>
                  <a:lnTo>
                    <a:pt x="0" y="1094879"/>
                  </a:lnTo>
                  <a:lnTo>
                    <a:pt x="44665" y="1094879"/>
                  </a:lnTo>
                  <a:lnTo>
                    <a:pt x="44665" y="1082967"/>
                  </a:lnTo>
                  <a:close/>
                </a:path>
                <a:path w="57150" h="1203325">
                  <a:moveTo>
                    <a:pt x="44665" y="974763"/>
                  </a:moveTo>
                  <a:lnTo>
                    <a:pt x="0" y="974763"/>
                  </a:lnTo>
                  <a:lnTo>
                    <a:pt x="0" y="986675"/>
                  </a:lnTo>
                  <a:lnTo>
                    <a:pt x="44665" y="986675"/>
                  </a:lnTo>
                  <a:lnTo>
                    <a:pt x="44665" y="974763"/>
                  </a:lnTo>
                  <a:close/>
                </a:path>
                <a:path w="57150" h="1203325">
                  <a:moveTo>
                    <a:pt x="44665" y="866571"/>
                  </a:moveTo>
                  <a:lnTo>
                    <a:pt x="0" y="866571"/>
                  </a:lnTo>
                  <a:lnTo>
                    <a:pt x="0" y="878484"/>
                  </a:lnTo>
                  <a:lnTo>
                    <a:pt x="44665" y="878484"/>
                  </a:lnTo>
                  <a:lnTo>
                    <a:pt x="44665" y="866571"/>
                  </a:lnTo>
                  <a:close/>
                </a:path>
                <a:path w="57150" h="1203325">
                  <a:moveTo>
                    <a:pt x="44665" y="758380"/>
                  </a:moveTo>
                  <a:lnTo>
                    <a:pt x="0" y="758380"/>
                  </a:lnTo>
                  <a:lnTo>
                    <a:pt x="0" y="770293"/>
                  </a:lnTo>
                  <a:lnTo>
                    <a:pt x="44665" y="770293"/>
                  </a:lnTo>
                  <a:lnTo>
                    <a:pt x="44665" y="758380"/>
                  </a:lnTo>
                  <a:close/>
                </a:path>
                <a:path w="57150" h="1203325">
                  <a:moveTo>
                    <a:pt x="44665" y="650176"/>
                  </a:moveTo>
                  <a:lnTo>
                    <a:pt x="0" y="650176"/>
                  </a:lnTo>
                  <a:lnTo>
                    <a:pt x="0" y="662089"/>
                  </a:lnTo>
                  <a:lnTo>
                    <a:pt x="44665" y="662089"/>
                  </a:lnTo>
                  <a:lnTo>
                    <a:pt x="44665" y="650176"/>
                  </a:lnTo>
                  <a:close/>
                </a:path>
                <a:path w="57150" h="1203325">
                  <a:moveTo>
                    <a:pt x="44665" y="541985"/>
                  </a:moveTo>
                  <a:lnTo>
                    <a:pt x="0" y="541985"/>
                  </a:lnTo>
                  <a:lnTo>
                    <a:pt x="0" y="553897"/>
                  </a:lnTo>
                  <a:lnTo>
                    <a:pt x="44665" y="553897"/>
                  </a:lnTo>
                  <a:lnTo>
                    <a:pt x="44665" y="541985"/>
                  </a:lnTo>
                  <a:close/>
                </a:path>
                <a:path w="57150" h="1203325">
                  <a:moveTo>
                    <a:pt x="44665" y="433781"/>
                  </a:moveTo>
                  <a:lnTo>
                    <a:pt x="0" y="433781"/>
                  </a:lnTo>
                  <a:lnTo>
                    <a:pt x="0" y="445693"/>
                  </a:lnTo>
                  <a:lnTo>
                    <a:pt x="44665" y="445693"/>
                  </a:lnTo>
                  <a:lnTo>
                    <a:pt x="44665" y="433781"/>
                  </a:lnTo>
                  <a:close/>
                </a:path>
                <a:path w="57150" h="1203325">
                  <a:moveTo>
                    <a:pt x="44665" y="325589"/>
                  </a:moveTo>
                  <a:lnTo>
                    <a:pt x="0" y="325589"/>
                  </a:lnTo>
                  <a:lnTo>
                    <a:pt x="0" y="337502"/>
                  </a:lnTo>
                  <a:lnTo>
                    <a:pt x="44665" y="337502"/>
                  </a:lnTo>
                  <a:lnTo>
                    <a:pt x="44665" y="325589"/>
                  </a:lnTo>
                  <a:close/>
                </a:path>
                <a:path w="57150" h="1203325">
                  <a:moveTo>
                    <a:pt x="44665" y="217385"/>
                  </a:moveTo>
                  <a:lnTo>
                    <a:pt x="0" y="217385"/>
                  </a:lnTo>
                  <a:lnTo>
                    <a:pt x="0" y="229298"/>
                  </a:lnTo>
                  <a:lnTo>
                    <a:pt x="44665" y="229298"/>
                  </a:lnTo>
                  <a:lnTo>
                    <a:pt x="44665" y="217385"/>
                  </a:lnTo>
                  <a:close/>
                </a:path>
                <a:path w="57150" h="1203325">
                  <a:moveTo>
                    <a:pt x="44665" y="109194"/>
                  </a:moveTo>
                  <a:lnTo>
                    <a:pt x="0" y="109194"/>
                  </a:lnTo>
                  <a:lnTo>
                    <a:pt x="0" y="121107"/>
                  </a:lnTo>
                  <a:lnTo>
                    <a:pt x="44665" y="121107"/>
                  </a:lnTo>
                  <a:lnTo>
                    <a:pt x="44665" y="109194"/>
                  </a:lnTo>
                  <a:close/>
                </a:path>
                <a:path w="57150" h="1203325">
                  <a:moveTo>
                    <a:pt x="44665" y="0"/>
                  </a:moveTo>
                  <a:lnTo>
                    <a:pt x="0" y="0"/>
                  </a:lnTo>
                  <a:lnTo>
                    <a:pt x="0" y="11912"/>
                  </a:lnTo>
                  <a:lnTo>
                    <a:pt x="44665" y="11912"/>
                  </a:lnTo>
                  <a:lnTo>
                    <a:pt x="44665" y="0"/>
                  </a:lnTo>
                  <a:close/>
                </a:path>
                <a:path w="57150" h="1203325">
                  <a:moveTo>
                    <a:pt x="56578" y="1191158"/>
                  </a:moveTo>
                  <a:lnTo>
                    <a:pt x="50622" y="1191158"/>
                  </a:lnTo>
                  <a:lnTo>
                    <a:pt x="50622" y="1203071"/>
                  </a:lnTo>
                  <a:lnTo>
                    <a:pt x="56578" y="1203071"/>
                  </a:lnTo>
                  <a:lnTo>
                    <a:pt x="56578" y="1191158"/>
                  </a:lnTo>
                  <a:close/>
                </a:path>
                <a:path w="57150" h="1203325">
                  <a:moveTo>
                    <a:pt x="56578" y="1082967"/>
                  </a:moveTo>
                  <a:lnTo>
                    <a:pt x="50622" y="1082967"/>
                  </a:lnTo>
                  <a:lnTo>
                    <a:pt x="50622" y="1094879"/>
                  </a:lnTo>
                  <a:lnTo>
                    <a:pt x="56578" y="1094879"/>
                  </a:lnTo>
                  <a:lnTo>
                    <a:pt x="56578" y="1082967"/>
                  </a:lnTo>
                  <a:close/>
                </a:path>
                <a:path w="57150" h="1203325">
                  <a:moveTo>
                    <a:pt x="56578" y="974763"/>
                  </a:moveTo>
                  <a:lnTo>
                    <a:pt x="50622" y="974763"/>
                  </a:lnTo>
                  <a:lnTo>
                    <a:pt x="50622" y="986675"/>
                  </a:lnTo>
                  <a:lnTo>
                    <a:pt x="56578" y="986675"/>
                  </a:lnTo>
                  <a:lnTo>
                    <a:pt x="56578" y="974763"/>
                  </a:lnTo>
                  <a:close/>
                </a:path>
                <a:path w="57150" h="1203325">
                  <a:moveTo>
                    <a:pt x="56578" y="866571"/>
                  </a:moveTo>
                  <a:lnTo>
                    <a:pt x="50622" y="866571"/>
                  </a:lnTo>
                  <a:lnTo>
                    <a:pt x="50622" y="878484"/>
                  </a:lnTo>
                  <a:lnTo>
                    <a:pt x="56578" y="878484"/>
                  </a:lnTo>
                  <a:lnTo>
                    <a:pt x="56578" y="866571"/>
                  </a:lnTo>
                  <a:close/>
                </a:path>
                <a:path w="57150" h="1203325">
                  <a:moveTo>
                    <a:pt x="56578" y="758380"/>
                  </a:moveTo>
                  <a:lnTo>
                    <a:pt x="50622" y="758380"/>
                  </a:lnTo>
                  <a:lnTo>
                    <a:pt x="50622" y="770293"/>
                  </a:lnTo>
                  <a:lnTo>
                    <a:pt x="56578" y="770293"/>
                  </a:lnTo>
                  <a:lnTo>
                    <a:pt x="56578" y="758380"/>
                  </a:lnTo>
                  <a:close/>
                </a:path>
                <a:path w="57150" h="1203325">
                  <a:moveTo>
                    <a:pt x="56578" y="650176"/>
                  </a:moveTo>
                  <a:lnTo>
                    <a:pt x="50622" y="650176"/>
                  </a:lnTo>
                  <a:lnTo>
                    <a:pt x="50622" y="662089"/>
                  </a:lnTo>
                  <a:lnTo>
                    <a:pt x="56578" y="662089"/>
                  </a:lnTo>
                  <a:lnTo>
                    <a:pt x="56578" y="650176"/>
                  </a:lnTo>
                  <a:close/>
                </a:path>
                <a:path w="57150" h="1203325">
                  <a:moveTo>
                    <a:pt x="56578" y="541985"/>
                  </a:moveTo>
                  <a:lnTo>
                    <a:pt x="50622" y="541985"/>
                  </a:lnTo>
                  <a:lnTo>
                    <a:pt x="50622" y="553897"/>
                  </a:lnTo>
                  <a:lnTo>
                    <a:pt x="56578" y="553897"/>
                  </a:lnTo>
                  <a:lnTo>
                    <a:pt x="56578" y="541985"/>
                  </a:lnTo>
                  <a:close/>
                </a:path>
                <a:path w="57150" h="1203325">
                  <a:moveTo>
                    <a:pt x="56578" y="433781"/>
                  </a:moveTo>
                  <a:lnTo>
                    <a:pt x="50622" y="433781"/>
                  </a:lnTo>
                  <a:lnTo>
                    <a:pt x="50622" y="445693"/>
                  </a:lnTo>
                  <a:lnTo>
                    <a:pt x="56578" y="445693"/>
                  </a:lnTo>
                  <a:lnTo>
                    <a:pt x="56578" y="433781"/>
                  </a:lnTo>
                  <a:close/>
                </a:path>
                <a:path w="57150" h="1203325">
                  <a:moveTo>
                    <a:pt x="56578" y="325589"/>
                  </a:moveTo>
                  <a:lnTo>
                    <a:pt x="50622" y="325589"/>
                  </a:lnTo>
                  <a:lnTo>
                    <a:pt x="50622" y="337502"/>
                  </a:lnTo>
                  <a:lnTo>
                    <a:pt x="56578" y="337502"/>
                  </a:lnTo>
                  <a:lnTo>
                    <a:pt x="56578" y="325589"/>
                  </a:lnTo>
                  <a:close/>
                </a:path>
                <a:path w="57150" h="1203325">
                  <a:moveTo>
                    <a:pt x="56578" y="217385"/>
                  </a:moveTo>
                  <a:lnTo>
                    <a:pt x="50622" y="217385"/>
                  </a:lnTo>
                  <a:lnTo>
                    <a:pt x="50622" y="229298"/>
                  </a:lnTo>
                  <a:lnTo>
                    <a:pt x="56578" y="229298"/>
                  </a:lnTo>
                  <a:lnTo>
                    <a:pt x="56578" y="217385"/>
                  </a:lnTo>
                  <a:close/>
                </a:path>
                <a:path w="57150" h="1203325">
                  <a:moveTo>
                    <a:pt x="56578" y="109194"/>
                  </a:moveTo>
                  <a:lnTo>
                    <a:pt x="50622" y="109194"/>
                  </a:lnTo>
                  <a:lnTo>
                    <a:pt x="50622" y="121107"/>
                  </a:lnTo>
                  <a:lnTo>
                    <a:pt x="56578" y="121107"/>
                  </a:lnTo>
                  <a:lnTo>
                    <a:pt x="56578" y="109194"/>
                  </a:lnTo>
                  <a:close/>
                </a:path>
                <a:path w="57150" h="1203325">
                  <a:moveTo>
                    <a:pt x="56578" y="0"/>
                  </a:moveTo>
                  <a:lnTo>
                    <a:pt x="50622" y="0"/>
                  </a:lnTo>
                  <a:lnTo>
                    <a:pt x="50622" y="11912"/>
                  </a:lnTo>
                  <a:lnTo>
                    <a:pt x="56578" y="11912"/>
                  </a:lnTo>
                  <a:lnTo>
                    <a:pt x="565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12285668" y="5842417"/>
              <a:ext cx="1769110" cy="0"/>
            </a:xfrm>
            <a:custGeom>
              <a:avLst/>
              <a:gdLst/>
              <a:ahLst/>
              <a:cxnLst/>
              <a:rect l="l" t="t" r="r" b="b"/>
              <a:pathLst>
                <a:path w="1769109" h="0">
                  <a:moveTo>
                    <a:pt x="0" y="0"/>
                  </a:moveTo>
                  <a:lnTo>
                    <a:pt x="1768833" y="0"/>
                  </a:lnTo>
                </a:path>
              </a:pathLst>
            </a:custGeom>
            <a:ln w="595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7" name="object 157"/>
          <p:cNvSpPr txBox="1"/>
          <p:nvPr/>
        </p:nvSpPr>
        <p:spPr>
          <a:xfrm>
            <a:off x="12177776" y="3890213"/>
            <a:ext cx="5745480" cy="6908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Fig.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3: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Células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deficientes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</a:t>
            </a:r>
            <a:r>
              <a:rPr dirty="0" sz="1400" spc="-5">
                <a:latin typeface="Calibri"/>
                <a:cs typeface="Calibri"/>
              </a:rPr>
              <a:t> PIWIL4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apresentam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maior</a:t>
            </a:r>
            <a:r>
              <a:rPr dirty="0" sz="1400" spc="-5">
                <a:latin typeface="Calibri"/>
                <a:cs typeface="Calibri"/>
              </a:rPr>
              <a:t> sensibilidade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citotóxica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alibri"/>
                <a:cs typeface="Calibri"/>
              </a:rPr>
              <a:t>ao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tratamento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alta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dose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decitabina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(DAC).</a:t>
            </a:r>
            <a:endParaRPr sz="1400">
              <a:latin typeface="Calibri"/>
              <a:cs typeface="Calibri"/>
            </a:endParaRPr>
          </a:p>
          <a:p>
            <a:pPr marL="762635">
              <a:lnSpc>
                <a:spcPct val="100000"/>
              </a:lnSpc>
              <a:spcBef>
                <a:spcPts val="660"/>
              </a:spcBef>
              <a:tabLst>
                <a:tab pos="2849245" algn="l"/>
                <a:tab pos="4636135" algn="l"/>
              </a:tabLst>
            </a:pPr>
            <a:r>
              <a:rPr dirty="0" baseline="2777" sz="1500" spc="30" b="1">
                <a:latin typeface="Arial"/>
                <a:cs typeface="Arial"/>
              </a:rPr>
              <a:t>HERV-K	</a:t>
            </a:r>
            <a:r>
              <a:rPr dirty="0" baseline="2777" sz="1500" b="1" i="1">
                <a:latin typeface="Arial"/>
                <a:cs typeface="Arial"/>
              </a:rPr>
              <a:t>IFNL1	</a:t>
            </a:r>
            <a:r>
              <a:rPr dirty="0" sz="1000" spc="10" b="1" i="1">
                <a:latin typeface="Arial"/>
                <a:cs typeface="Arial"/>
              </a:rPr>
              <a:t>DDX58</a:t>
            </a:r>
            <a:r>
              <a:rPr dirty="0" sz="1000" spc="-35" b="1" i="1">
                <a:latin typeface="Arial"/>
                <a:cs typeface="Arial"/>
              </a:rPr>
              <a:t> </a:t>
            </a:r>
            <a:r>
              <a:rPr dirty="0" sz="1000" spc="-15" b="1">
                <a:latin typeface="Arial"/>
                <a:cs typeface="Arial"/>
              </a:rPr>
              <a:t>(RIG-I)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1939052" y="4751421"/>
            <a:ext cx="173355" cy="1080135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000" spc="10" b="1">
                <a:latin typeface="Arial"/>
                <a:cs typeface="Arial"/>
              </a:rPr>
              <a:t>RE</a:t>
            </a:r>
            <a:r>
              <a:rPr dirty="0" sz="1000" spc="-6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(Fold-change)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59" name="object 159"/>
          <p:cNvGrpSpPr/>
          <p:nvPr/>
        </p:nvGrpSpPr>
        <p:grpSpPr>
          <a:xfrm>
            <a:off x="14306674" y="4714418"/>
            <a:ext cx="1798320" cy="1226820"/>
            <a:chOff x="14306674" y="4714418"/>
            <a:chExt cx="1798320" cy="1226820"/>
          </a:xfrm>
        </p:grpSpPr>
        <p:sp>
          <p:nvSpPr>
            <p:cNvPr id="160" name="object 160"/>
            <p:cNvSpPr/>
            <p:nvPr/>
          </p:nvSpPr>
          <p:spPr>
            <a:xfrm>
              <a:off x="14569671" y="5341173"/>
              <a:ext cx="81915" cy="549275"/>
            </a:xfrm>
            <a:custGeom>
              <a:avLst/>
              <a:gdLst/>
              <a:ahLst/>
              <a:cxnLst/>
              <a:rect l="l" t="t" r="r" b="b"/>
              <a:pathLst>
                <a:path w="81915" h="549275">
                  <a:moveTo>
                    <a:pt x="81380" y="0"/>
                  </a:moveTo>
                  <a:lnTo>
                    <a:pt x="0" y="0"/>
                  </a:lnTo>
                  <a:lnTo>
                    <a:pt x="0" y="548868"/>
                  </a:lnTo>
                  <a:lnTo>
                    <a:pt x="81380" y="548868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14560727" y="5331675"/>
              <a:ext cx="99695" cy="559435"/>
            </a:xfrm>
            <a:custGeom>
              <a:avLst/>
              <a:gdLst/>
              <a:ahLst/>
              <a:cxnLst/>
              <a:rect l="l" t="t" r="r" b="b"/>
              <a:pathLst>
                <a:path w="99694" h="559435">
                  <a:moveTo>
                    <a:pt x="99250" y="0"/>
                  </a:moveTo>
                  <a:lnTo>
                    <a:pt x="98615" y="0"/>
                  </a:lnTo>
                  <a:lnTo>
                    <a:pt x="98615" y="10160"/>
                  </a:lnTo>
                  <a:lnTo>
                    <a:pt x="94170" y="14605"/>
                  </a:lnTo>
                  <a:lnTo>
                    <a:pt x="94170" y="10160"/>
                  </a:lnTo>
                  <a:lnTo>
                    <a:pt x="98615" y="10160"/>
                  </a:lnTo>
                  <a:lnTo>
                    <a:pt x="98615" y="0"/>
                  </a:lnTo>
                  <a:lnTo>
                    <a:pt x="81381" y="0"/>
                  </a:lnTo>
                  <a:lnTo>
                    <a:pt x="81381" y="584"/>
                  </a:lnTo>
                  <a:lnTo>
                    <a:pt x="17868" y="584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0" y="19050"/>
                  </a:lnTo>
                  <a:lnTo>
                    <a:pt x="0" y="558812"/>
                  </a:lnTo>
                  <a:lnTo>
                    <a:pt x="17868" y="558812"/>
                  </a:lnTo>
                  <a:lnTo>
                    <a:pt x="17868" y="19050"/>
                  </a:lnTo>
                  <a:lnTo>
                    <a:pt x="17868" y="18453"/>
                  </a:lnTo>
                  <a:lnTo>
                    <a:pt x="81381" y="18453"/>
                  </a:lnTo>
                  <a:lnTo>
                    <a:pt x="81381" y="19050"/>
                  </a:lnTo>
                  <a:lnTo>
                    <a:pt x="81381" y="558812"/>
                  </a:lnTo>
                  <a:lnTo>
                    <a:pt x="99250" y="558812"/>
                  </a:lnTo>
                  <a:lnTo>
                    <a:pt x="99250" y="19050"/>
                  </a:lnTo>
                  <a:lnTo>
                    <a:pt x="94170" y="19050"/>
                  </a:lnTo>
                  <a:lnTo>
                    <a:pt x="94170" y="18453"/>
                  </a:lnTo>
                  <a:lnTo>
                    <a:pt x="99250" y="18453"/>
                  </a:lnTo>
                  <a:lnTo>
                    <a:pt x="99250" y="10160"/>
                  </a:lnTo>
                  <a:lnTo>
                    <a:pt x="99250" y="9525"/>
                  </a:lnTo>
                  <a:lnTo>
                    <a:pt x="992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14470427" y="5613126"/>
              <a:ext cx="81915" cy="277495"/>
            </a:xfrm>
            <a:custGeom>
              <a:avLst/>
              <a:gdLst/>
              <a:ahLst/>
              <a:cxnLst/>
              <a:rect l="l" t="t" r="r" b="b"/>
              <a:pathLst>
                <a:path w="81915" h="277495">
                  <a:moveTo>
                    <a:pt x="81380" y="0"/>
                  </a:moveTo>
                  <a:lnTo>
                    <a:pt x="0" y="0"/>
                  </a:lnTo>
                  <a:lnTo>
                    <a:pt x="0" y="276915"/>
                  </a:lnTo>
                  <a:lnTo>
                    <a:pt x="81380" y="276915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14306664" y="5604217"/>
              <a:ext cx="254635" cy="336550"/>
            </a:xfrm>
            <a:custGeom>
              <a:avLst/>
              <a:gdLst/>
              <a:ahLst/>
              <a:cxnLst/>
              <a:rect l="l" t="t" r="r" b="b"/>
              <a:pathLst>
                <a:path w="254634" h="336550">
                  <a:moveTo>
                    <a:pt x="254063" y="520"/>
                  </a:moveTo>
                  <a:lnTo>
                    <a:pt x="253580" y="520"/>
                  </a:lnTo>
                  <a:lnTo>
                    <a:pt x="253580" y="9410"/>
                  </a:lnTo>
                  <a:lnTo>
                    <a:pt x="249148" y="13855"/>
                  </a:lnTo>
                  <a:lnTo>
                    <a:pt x="249148" y="9410"/>
                  </a:lnTo>
                  <a:lnTo>
                    <a:pt x="253580" y="9410"/>
                  </a:lnTo>
                  <a:lnTo>
                    <a:pt x="253580" y="520"/>
                  </a:lnTo>
                  <a:lnTo>
                    <a:pt x="236207" y="520"/>
                  </a:lnTo>
                  <a:lnTo>
                    <a:pt x="236207" y="0"/>
                  </a:lnTo>
                  <a:lnTo>
                    <a:pt x="172694" y="0"/>
                  </a:lnTo>
                  <a:lnTo>
                    <a:pt x="172694" y="520"/>
                  </a:lnTo>
                  <a:lnTo>
                    <a:pt x="154825" y="520"/>
                  </a:lnTo>
                  <a:lnTo>
                    <a:pt x="154825" y="9410"/>
                  </a:lnTo>
                  <a:lnTo>
                    <a:pt x="154825" y="18300"/>
                  </a:lnTo>
                  <a:lnTo>
                    <a:pt x="154825" y="206260"/>
                  </a:lnTo>
                  <a:lnTo>
                    <a:pt x="154825" y="215150"/>
                  </a:lnTo>
                  <a:lnTo>
                    <a:pt x="154825" y="215366"/>
                  </a:lnTo>
                  <a:lnTo>
                    <a:pt x="150583" y="219608"/>
                  </a:lnTo>
                  <a:lnTo>
                    <a:pt x="150583" y="215150"/>
                  </a:lnTo>
                  <a:lnTo>
                    <a:pt x="154825" y="215150"/>
                  </a:lnTo>
                  <a:lnTo>
                    <a:pt x="154825" y="206260"/>
                  </a:lnTo>
                  <a:lnTo>
                    <a:pt x="136956" y="206260"/>
                  </a:lnTo>
                  <a:lnTo>
                    <a:pt x="136956" y="206425"/>
                  </a:lnTo>
                  <a:lnTo>
                    <a:pt x="136956" y="224294"/>
                  </a:lnTo>
                  <a:lnTo>
                    <a:pt x="136956" y="286270"/>
                  </a:lnTo>
                  <a:lnTo>
                    <a:pt x="73444" y="286270"/>
                  </a:lnTo>
                  <a:lnTo>
                    <a:pt x="73444" y="224294"/>
                  </a:lnTo>
                  <a:lnTo>
                    <a:pt x="136956" y="224294"/>
                  </a:lnTo>
                  <a:lnTo>
                    <a:pt x="136956" y="206425"/>
                  </a:lnTo>
                  <a:lnTo>
                    <a:pt x="73444" y="206425"/>
                  </a:lnTo>
                  <a:lnTo>
                    <a:pt x="73444" y="206260"/>
                  </a:lnTo>
                  <a:lnTo>
                    <a:pt x="55575" y="206260"/>
                  </a:lnTo>
                  <a:lnTo>
                    <a:pt x="55575" y="215150"/>
                  </a:lnTo>
                  <a:lnTo>
                    <a:pt x="55575" y="224040"/>
                  </a:lnTo>
                  <a:lnTo>
                    <a:pt x="55575" y="286270"/>
                  </a:lnTo>
                  <a:lnTo>
                    <a:pt x="0" y="286270"/>
                  </a:lnTo>
                  <a:lnTo>
                    <a:pt x="0" y="291350"/>
                  </a:lnTo>
                  <a:lnTo>
                    <a:pt x="198488" y="291350"/>
                  </a:lnTo>
                  <a:lnTo>
                    <a:pt x="198488" y="336448"/>
                  </a:lnTo>
                  <a:lnTo>
                    <a:pt x="210400" y="336448"/>
                  </a:lnTo>
                  <a:lnTo>
                    <a:pt x="210400" y="285826"/>
                  </a:lnTo>
                  <a:lnTo>
                    <a:pt x="198488" y="285826"/>
                  </a:lnTo>
                  <a:lnTo>
                    <a:pt x="198488" y="286270"/>
                  </a:lnTo>
                  <a:lnTo>
                    <a:pt x="172694" y="286270"/>
                  </a:lnTo>
                  <a:lnTo>
                    <a:pt x="172694" y="18300"/>
                  </a:lnTo>
                  <a:lnTo>
                    <a:pt x="172694" y="17868"/>
                  </a:lnTo>
                  <a:lnTo>
                    <a:pt x="236207" y="17868"/>
                  </a:lnTo>
                  <a:lnTo>
                    <a:pt x="236207" y="18300"/>
                  </a:lnTo>
                  <a:lnTo>
                    <a:pt x="236207" y="286270"/>
                  </a:lnTo>
                  <a:lnTo>
                    <a:pt x="254063" y="286270"/>
                  </a:lnTo>
                  <a:lnTo>
                    <a:pt x="254063" y="18300"/>
                  </a:lnTo>
                  <a:lnTo>
                    <a:pt x="249148" y="18300"/>
                  </a:lnTo>
                  <a:lnTo>
                    <a:pt x="249148" y="17868"/>
                  </a:lnTo>
                  <a:lnTo>
                    <a:pt x="254063" y="17868"/>
                  </a:lnTo>
                  <a:lnTo>
                    <a:pt x="254063" y="9410"/>
                  </a:lnTo>
                  <a:lnTo>
                    <a:pt x="254063" y="8928"/>
                  </a:lnTo>
                  <a:lnTo>
                    <a:pt x="254063" y="5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14917027" y="4768484"/>
              <a:ext cx="81915" cy="1122045"/>
            </a:xfrm>
            <a:custGeom>
              <a:avLst/>
              <a:gdLst/>
              <a:ahLst/>
              <a:cxnLst/>
              <a:rect l="l" t="t" r="r" b="b"/>
              <a:pathLst>
                <a:path w="81915" h="1122045">
                  <a:moveTo>
                    <a:pt x="81380" y="0"/>
                  </a:moveTo>
                  <a:lnTo>
                    <a:pt x="0" y="0"/>
                  </a:lnTo>
                  <a:lnTo>
                    <a:pt x="0" y="1121557"/>
                  </a:lnTo>
                  <a:lnTo>
                    <a:pt x="81380" y="1121557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14908085" y="4759578"/>
              <a:ext cx="99695" cy="1130935"/>
            </a:xfrm>
            <a:custGeom>
              <a:avLst/>
              <a:gdLst/>
              <a:ahLst/>
              <a:cxnLst/>
              <a:rect l="l" t="t" r="r" b="b"/>
              <a:pathLst>
                <a:path w="99694" h="1130935">
                  <a:moveTo>
                    <a:pt x="99250" y="571"/>
                  </a:moveTo>
                  <a:lnTo>
                    <a:pt x="98717" y="571"/>
                  </a:lnTo>
                  <a:lnTo>
                    <a:pt x="98717" y="9461"/>
                  </a:lnTo>
                  <a:lnTo>
                    <a:pt x="94272" y="13906"/>
                  </a:lnTo>
                  <a:lnTo>
                    <a:pt x="94272" y="9461"/>
                  </a:lnTo>
                  <a:lnTo>
                    <a:pt x="98717" y="9461"/>
                  </a:lnTo>
                  <a:lnTo>
                    <a:pt x="98717" y="571"/>
                  </a:lnTo>
                  <a:lnTo>
                    <a:pt x="81381" y="571"/>
                  </a:lnTo>
                  <a:lnTo>
                    <a:pt x="81381" y="0"/>
                  </a:lnTo>
                  <a:lnTo>
                    <a:pt x="17868" y="0"/>
                  </a:lnTo>
                  <a:lnTo>
                    <a:pt x="17868" y="571"/>
                  </a:lnTo>
                  <a:lnTo>
                    <a:pt x="0" y="571"/>
                  </a:lnTo>
                  <a:lnTo>
                    <a:pt x="0" y="9461"/>
                  </a:lnTo>
                  <a:lnTo>
                    <a:pt x="0" y="18351"/>
                  </a:lnTo>
                  <a:lnTo>
                    <a:pt x="0" y="1130909"/>
                  </a:lnTo>
                  <a:lnTo>
                    <a:pt x="17868" y="1130909"/>
                  </a:lnTo>
                  <a:lnTo>
                    <a:pt x="17868" y="18351"/>
                  </a:lnTo>
                  <a:lnTo>
                    <a:pt x="17868" y="17856"/>
                  </a:lnTo>
                  <a:lnTo>
                    <a:pt x="81381" y="17856"/>
                  </a:lnTo>
                  <a:lnTo>
                    <a:pt x="81381" y="18351"/>
                  </a:lnTo>
                  <a:lnTo>
                    <a:pt x="81381" y="1130909"/>
                  </a:lnTo>
                  <a:lnTo>
                    <a:pt x="99250" y="1130909"/>
                  </a:lnTo>
                  <a:lnTo>
                    <a:pt x="99250" y="18351"/>
                  </a:lnTo>
                  <a:lnTo>
                    <a:pt x="94272" y="18351"/>
                  </a:lnTo>
                  <a:lnTo>
                    <a:pt x="94272" y="17856"/>
                  </a:lnTo>
                  <a:lnTo>
                    <a:pt x="99250" y="17856"/>
                  </a:lnTo>
                  <a:lnTo>
                    <a:pt x="99250" y="9461"/>
                  </a:lnTo>
                  <a:lnTo>
                    <a:pt x="99250" y="8928"/>
                  </a:lnTo>
                  <a:lnTo>
                    <a:pt x="99250" y="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14817782" y="5321322"/>
              <a:ext cx="81915" cy="568960"/>
            </a:xfrm>
            <a:custGeom>
              <a:avLst/>
              <a:gdLst/>
              <a:ahLst/>
              <a:cxnLst/>
              <a:rect l="l" t="t" r="r" b="b"/>
              <a:pathLst>
                <a:path w="81915" h="568960">
                  <a:moveTo>
                    <a:pt x="81380" y="0"/>
                  </a:moveTo>
                  <a:lnTo>
                    <a:pt x="0" y="0"/>
                  </a:lnTo>
                  <a:lnTo>
                    <a:pt x="0" y="568719"/>
                  </a:lnTo>
                  <a:lnTo>
                    <a:pt x="81380" y="568719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14808847" y="5312409"/>
              <a:ext cx="99695" cy="578485"/>
            </a:xfrm>
            <a:custGeom>
              <a:avLst/>
              <a:gdLst/>
              <a:ahLst/>
              <a:cxnLst/>
              <a:rect l="l" t="t" r="r" b="b"/>
              <a:pathLst>
                <a:path w="99694" h="578485">
                  <a:moveTo>
                    <a:pt x="99237" y="215"/>
                  </a:moveTo>
                  <a:lnTo>
                    <a:pt x="99072" y="215"/>
                  </a:lnTo>
                  <a:lnTo>
                    <a:pt x="99072" y="9105"/>
                  </a:lnTo>
                  <a:lnTo>
                    <a:pt x="94627" y="13550"/>
                  </a:lnTo>
                  <a:lnTo>
                    <a:pt x="94627" y="9105"/>
                  </a:lnTo>
                  <a:lnTo>
                    <a:pt x="99072" y="9105"/>
                  </a:lnTo>
                  <a:lnTo>
                    <a:pt x="99072" y="215"/>
                  </a:lnTo>
                  <a:lnTo>
                    <a:pt x="81381" y="215"/>
                  </a:lnTo>
                  <a:lnTo>
                    <a:pt x="81381" y="0"/>
                  </a:lnTo>
                  <a:lnTo>
                    <a:pt x="17856" y="0"/>
                  </a:lnTo>
                  <a:lnTo>
                    <a:pt x="17856" y="215"/>
                  </a:lnTo>
                  <a:lnTo>
                    <a:pt x="0" y="215"/>
                  </a:lnTo>
                  <a:lnTo>
                    <a:pt x="0" y="9105"/>
                  </a:lnTo>
                  <a:lnTo>
                    <a:pt x="0" y="17995"/>
                  </a:lnTo>
                  <a:lnTo>
                    <a:pt x="0" y="578078"/>
                  </a:lnTo>
                  <a:lnTo>
                    <a:pt x="17856" y="578078"/>
                  </a:lnTo>
                  <a:lnTo>
                    <a:pt x="17856" y="17995"/>
                  </a:lnTo>
                  <a:lnTo>
                    <a:pt x="17856" y="17868"/>
                  </a:lnTo>
                  <a:lnTo>
                    <a:pt x="81381" y="17868"/>
                  </a:lnTo>
                  <a:lnTo>
                    <a:pt x="81381" y="17995"/>
                  </a:lnTo>
                  <a:lnTo>
                    <a:pt x="81381" y="578078"/>
                  </a:lnTo>
                  <a:lnTo>
                    <a:pt x="99237" y="578078"/>
                  </a:lnTo>
                  <a:lnTo>
                    <a:pt x="99237" y="17995"/>
                  </a:lnTo>
                  <a:lnTo>
                    <a:pt x="94627" y="17995"/>
                  </a:lnTo>
                  <a:lnTo>
                    <a:pt x="94627" y="17868"/>
                  </a:lnTo>
                  <a:lnTo>
                    <a:pt x="99237" y="17868"/>
                  </a:lnTo>
                  <a:lnTo>
                    <a:pt x="99237" y="9105"/>
                  </a:lnTo>
                  <a:lnTo>
                    <a:pt x="99237" y="8940"/>
                  </a:lnTo>
                  <a:lnTo>
                    <a:pt x="99237" y="2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8" name="object 16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4709606" y="5662769"/>
              <a:ext cx="99244" cy="227718"/>
            </a:xfrm>
            <a:prstGeom prst="rect">
              <a:avLst/>
            </a:prstGeom>
          </p:spPr>
        </p:pic>
        <p:sp>
          <p:nvSpPr>
            <p:cNvPr id="169" name="object 169"/>
            <p:cNvSpPr/>
            <p:nvPr/>
          </p:nvSpPr>
          <p:spPr>
            <a:xfrm>
              <a:off x="14852518" y="5890041"/>
              <a:ext cx="12065" cy="50800"/>
            </a:xfrm>
            <a:custGeom>
              <a:avLst/>
              <a:gdLst/>
              <a:ahLst/>
              <a:cxnLst/>
              <a:rect l="l" t="t" r="r" b="b"/>
              <a:pathLst>
                <a:path w="12065" h="50800">
                  <a:moveTo>
                    <a:pt x="11909" y="0"/>
                  </a:moveTo>
                  <a:lnTo>
                    <a:pt x="0" y="0"/>
                  </a:lnTo>
                  <a:lnTo>
                    <a:pt x="0" y="50618"/>
                  </a:lnTo>
                  <a:lnTo>
                    <a:pt x="11909" y="50618"/>
                  </a:lnTo>
                  <a:lnTo>
                    <a:pt x="119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15264382" y="4723820"/>
              <a:ext cx="81915" cy="1166495"/>
            </a:xfrm>
            <a:custGeom>
              <a:avLst/>
              <a:gdLst/>
              <a:ahLst/>
              <a:cxnLst/>
              <a:rect l="l" t="t" r="r" b="b"/>
              <a:pathLst>
                <a:path w="81915" h="1166495">
                  <a:moveTo>
                    <a:pt x="81380" y="0"/>
                  </a:moveTo>
                  <a:lnTo>
                    <a:pt x="0" y="0"/>
                  </a:lnTo>
                  <a:lnTo>
                    <a:pt x="0" y="1166221"/>
                  </a:lnTo>
                  <a:lnTo>
                    <a:pt x="81380" y="1166221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15255443" y="4714430"/>
              <a:ext cx="99695" cy="1176655"/>
            </a:xfrm>
            <a:custGeom>
              <a:avLst/>
              <a:gdLst/>
              <a:ahLst/>
              <a:cxnLst/>
              <a:rect l="l" t="t" r="r" b="b"/>
              <a:pathLst>
                <a:path w="99694" h="1176654">
                  <a:moveTo>
                    <a:pt x="99250" y="0"/>
                  </a:moveTo>
                  <a:lnTo>
                    <a:pt x="81381" y="0"/>
                  </a:lnTo>
                  <a:lnTo>
                    <a:pt x="81381" y="482"/>
                  </a:lnTo>
                  <a:lnTo>
                    <a:pt x="17868" y="482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1176058"/>
                  </a:lnTo>
                  <a:lnTo>
                    <a:pt x="17868" y="1176058"/>
                  </a:lnTo>
                  <a:lnTo>
                    <a:pt x="17868" y="18351"/>
                  </a:lnTo>
                  <a:lnTo>
                    <a:pt x="81381" y="18351"/>
                  </a:lnTo>
                  <a:lnTo>
                    <a:pt x="81381" y="1176058"/>
                  </a:lnTo>
                  <a:lnTo>
                    <a:pt x="99250" y="1176058"/>
                  </a:lnTo>
                  <a:lnTo>
                    <a:pt x="99250" y="18351"/>
                  </a:lnTo>
                  <a:lnTo>
                    <a:pt x="99250" y="17780"/>
                  </a:lnTo>
                  <a:lnTo>
                    <a:pt x="99250" y="9410"/>
                  </a:lnTo>
                  <a:lnTo>
                    <a:pt x="95326" y="13335"/>
                  </a:lnTo>
                  <a:lnTo>
                    <a:pt x="95326" y="8890"/>
                  </a:lnTo>
                  <a:lnTo>
                    <a:pt x="99250" y="8890"/>
                  </a:lnTo>
                  <a:lnTo>
                    <a:pt x="992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15165138" y="5479134"/>
              <a:ext cx="81915" cy="411480"/>
            </a:xfrm>
            <a:custGeom>
              <a:avLst/>
              <a:gdLst/>
              <a:ahLst/>
              <a:cxnLst/>
              <a:rect l="l" t="t" r="r" b="b"/>
              <a:pathLst>
                <a:path w="81915" h="411479">
                  <a:moveTo>
                    <a:pt x="81380" y="0"/>
                  </a:moveTo>
                  <a:lnTo>
                    <a:pt x="0" y="0"/>
                  </a:lnTo>
                  <a:lnTo>
                    <a:pt x="0" y="410906"/>
                  </a:lnTo>
                  <a:lnTo>
                    <a:pt x="81380" y="410906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15156205" y="5470105"/>
              <a:ext cx="99695" cy="421005"/>
            </a:xfrm>
            <a:custGeom>
              <a:avLst/>
              <a:gdLst/>
              <a:ahLst/>
              <a:cxnLst/>
              <a:rect l="l" t="t" r="r" b="b"/>
              <a:pathLst>
                <a:path w="99694" h="421004">
                  <a:moveTo>
                    <a:pt x="99237" y="0"/>
                  </a:moveTo>
                  <a:lnTo>
                    <a:pt x="81381" y="0"/>
                  </a:lnTo>
                  <a:lnTo>
                    <a:pt x="17856" y="114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420382"/>
                  </a:lnTo>
                  <a:lnTo>
                    <a:pt x="17856" y="420382"/>
                  </a:lnTo>
                  <a:lnTo>
                    <a:pt x="17856" y="17983"/>
                  </a:lnTo>
                  <a:lnTo>
                    <a:pt x="81381" y="17983"/>
                  </a:lnTo>
                  <a:lnTo>
                    <a:pt x="81381" y="420382"/>
                  </a:lnTo>
                  <a:lnTo>
                    <a:pt x="99237" y="420382"/>
                  </a:lnTo>
                  <a:lnTo>
                    <a:pt x="99237" y="17983"/>
                  </a:lnTo>
                  <a:lnTo>
                    <a:pt x="99237" y="17780"/>
                  </a:lnTo>
                  <a:lnTo>
                    <a:pt x="99237" y="9055"/>
                  </a:lnTo>
                  <a:lnTo>
                    <a:pt x="94957" y="13335"/>
                  </a:lnTo>
                  <a:lnTo>
                    <a:pt x="94957" y="8890"/>
                  </a:lnTo>
                  <a:lnTo>
                    <a:pt x="99237" y="8890"/>
                  </a:lnTo>
                  <a:lnTo>
                    <a:pt x="992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4" name="object 17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5056961" y="5762998"/>
              <a:ext cx="99244" cy="127490"/>
            </a:xfrm>
            <a:prstGeom prst="rect">
              <a:avLst/>
            </a:prstGeom>
          </p:spPr>
        </p:pic>
        <p:sp>
          <p:nvSpPr>
            <p:cNvPr id="175" name="object 175"/>
            <p:cNvSpPr/>
            <p:nvPr/>
          </p:nvSpPr>
          <p:spPr>
            <a:xfrm>
              <a:off x="15199873" y="5890041"/>
              <a:ext cx="12065" cy="50800"/>
            </a:xfrm>
            <a:custGeom>
              <a:avLst/>
              <a:gdLst/>
              <a:ahLst/>
              <a:cxnLst/>
              <a:rect l="l" t="t" r="r" b="b"/>
              <a:pathLst>
                <a:path w="12065" h="50800">
                  <a:moveTo>
                    <a:pt x="11909" y="0"/>
                  </a:moveTo>
                  <a:lnTo>
                    <a:pt x="0" y="0"/>
                  </a:lnTo>
                  <a:lnTo>
                    <a:pt x="0" y="50618"/>
                  </a:lnTo>
                  <a:lnTo>
                    <a:pt x="11909" y="50618"/>
                  </a:lnTo>
                  <a:lnTo>
                    <a:pt x="119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15611737" y="5400725"/>
              <a:ext cx="81915" cy="489584"/>
            </a:xfrm>
            <a:custGeom>
              <a:avLst/>
              <a:gdLst/>
              <a:ahLst/>
              <a:cxnLst/>
              <a:rect l="l" t="t" r="r" b="b"/>
              <a:pathLst>
                <a:path w="81915" h="489585">
                  <a:moveTo>
                    <a:pt x="81380" y="0"/>
                  </a:moveTo>
                  <a:lnTo>
                    <a:pt x="0" y="0"/>
                  </a:lnTo>
                  <a:lnTo>
                    <a:pt x="0" y="489316"/>
                  </a:lnTo>
                  <a:lnTo>
                    <a:pt x="81380" y="489316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15602800" y="5391365"/>
              <a:ext cx="99695" cy="499745"/>
            </a:xfrm>
            <a:custGeom>
              <a:avLst/>
              <a:gdLst/>
              <a:ahLst/>
              <a:cxnLst/>
              <a:rect l="l" t="t" r="r" b="b"/>
              <a:pathLst>
                <a:path w="99694" h="499745">
                  <a:moveTo>
                    <a:pt x="99237" y="0"/>
                  </a:moveTo>
                  <a:lnTo>
                    <a:pt x="81381" y="0"/>
                  </a:lnTo>
                  <a:lnTo>
                    <a:pt x="81381" y="444"/>
                  </a:lnTo>
                  <a:lnTo>
                    <a:pt x="17868" y="444"/>
                  </a:lnTo>
                  <a:lnTo>
                    <a:pt x="1786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499122"/>
                  </a:lnTo>
                  <a:lnTo>
                    <a:pt x="17868" y="499122"/>
                  </a:lnTo>
                  <a:lnTo>
                    <a:pt x="17868" y="18313"/>
                  </a:lnTo>
                  <a:lnTo>
                    <a:pt x="81381" y="18313"/>
                  </a:lnTo>
                  <a:lnTo>
                    <a:pt x="81381" y="499122"/>
                  </a:lnTo>
                  <a:lnTo>
                    <a:pt x="99237" y="499122"/>
                  </a:lnTo>
                  <a:lnTo>
                    <a:pt x="99237" y="18313"/>
                  </a:lnTo>
                  <a:lnTo>
                    <a:pt x="99237" y="17780"/>
                  </a:lnTo>
                  <a:lnTo>
                    <a:pt x="99237" y="9385"/>
                  </a:lnTo>
                  <a:lnTo>
                    <a:pt x="95288" y="13335"/>
                  </a:lnTo>
                  <a:lnTo>
                    <a:pt x="95288" y="8890"/>
                  </a:lnTo>
                  <a:lnTo>
                    <a:pt x="99237" y="8890"/>
                  </a:lnTo>
                  <a:lnTo>
                    <a:pt x="992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15512493" y="5599230"/>
              <a:ext cx="81915" cy="290830"/>
            </a:xfrm>
            <a:custGeom>
              <a:avLst/>
              <a:gdLst/>
              <a:ahLst/>
              <a:cxnLst/>
              <a:rect l="l" t="t" r="r" b="b"/>
              <a:pathLst>
                <a:path w="81915" h="290829">
                  <a:moveTo>
                    <a:pt x="81380" y="0"/>
                  </a:moveTo>
                  <a:lnTo>
                    <a:pt x="0" y="0"/>
                  </a:lnTo>
                  <a:lnTo>
                    <a:pt x="0" y="290810"/>
                  </a:lnTo>
                  <a:lnTo>
                    <a:pt x="81380" y="290810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15503550" y="5590323"/>
              <a:ext cx="99695" cy="300355"/>
            </a:xfrm>
            <a:custGeom>
              <a:avLst/>
              <a:gdLst/>
              <a:ahLst/>
              <a:cxnLst/>
              <a:rect l="l" t="t" r="r" b="b"/>
              <a:pathLst>
                <a:path w="99694" h="300354">
                  <a:moveTo>
                    <a:pt x="99250" y="431"/>
                  </a:moveTo>
                  <a:lnTo>
                    <a:pt x="98856" y="431"/>
                  </a:lnTo>
                  <a:lnTo>
                    <a:pt x="98856" y="9321"/>
                  </a:lnTo>
                  <a:lnTo>
                    <a:pt x="94411" y="13766"/>
                  </a:lnTo>
                  <a:lnTo>
                    <a:pt x="94411" y="9321"/>
                  </a:lnTo>
                  <a:lnTo>
                    <a:pt x="98856" y="9321"/>
                  </a:lnTo>
                  <a:lnTo>
                    <a:pt x="98856" y="431"/>
                  </a:lnTo>
                  <a:lnTo>
                    <a:pt x="81381" y="431"/>
                  </a:lnTo>
                  <a:lnTo>
                    <a:pt x="81381" y="0"/>
                  </a:lnTo>
                  <a:lnTo>
                    <a:pt x="17868" y="0"/>
                  </a:lnTo>
                  <a:lnTo>
                    <a:pt x="17868" y="431"/>
                  </a:lnTo>
                  <a:lnTo>
                    <a:pt x="0" y="431"/>
                  </a:lnTo>
                  <a:lnTo>
                    <a:pt x="0" y="9321"/>
                  </a:lnTo>
                  <a:lnTo>
                    <a:pt x="0" y="18224"/>
                  </a:lnTo>
                  <a:lnTo>
                    <a:pt x="0" y="300164"/>
                  </a:lnTo>
                  <a:lnTo>
                    <a:pt x="17868" y="300164"/>
                  </a:lnTo>
                  <a:lnTo>
                    <a:pt x="17868" y="18224"/>
                  </a:lnTo>
                  <a:lnTo>
                    <a:pt x="17868" y="17856"/>
                  </a:lnTo>
                  <a:lnTo>
                    <a:pt x="81381" y="17856"/>
                  </a:lnTo>
                  <a:lnTo>
                    <a:pt x="81381" y="18224"/>
                  </a:lnTo>
                  <a:lnTo>
                    <a:pt x="81381" y="300164"/>
                  </a:lnTo>
                  <a:lnTo>
                    <a:pt x="99250" y="300164"/>
                  </a:lnTo>
                  <a:lnTo>
                    <a:pt x="99250" y="18224"/>
                  </a:lnTo>
                  <a:lnTo>
                    <a:pt x="94411" y="18224"/>
                  </a:lnTo>
                  <a:lnTo>
                    <a:pt x="94411" y="17856"/>
                  </a:lnTo>
                  <a:lnTo>
                    <a:pt x="99250" y="17856"/>
                  </a:lnTo>
                  <a:lnTo>
                    <a:pt x="99250" y="9321"/>
                  </a:lnTo>
                  <a:lnTo>
                    <a:pt x="99250" y="8928"/>
                  </a:lnTo>
                  <a:lnTo>
                    <a:pt x="99250" y="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0" name="object 18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5404317" y="5787613"/>
              <a:ext cx="99244" cy="102874"/>
            </a:xfrm>
            <a:prstGeom prst="rect">
              <a:avLst/>
            </a:prstGeom>
          </p:spPr>
        </p:pic>
        <p:sp>
          <p:nvSpPr>
            <p:cNvPr id="181" name="object 181"/>
            <p:cNvSpPr/>
            <p:nvPr/>
          </p:nvSpPr>
          <p:spPr>
            <a:xfrm>
              <a:off x="15547229" y="5890041"/>
              <a:ext cx="12065" cy="50800"/>
            </a:xfrm>
            <a:custGeom>
              <a:avLst/>
              <a:gdLst/>
              <a:ahLst/>
              <a:cxnLst/>
              <a:rect l="l" t="t" r="r" b="b"/>
              <a:pathLst>
                <a:path w="12065" h="50800">
                  <a:moveTo>
                    <a:pt x="11909" y="0"/>
                  </a:moveTo>
                  <a:lnTo>
                    <a:pt x="0" y="0"/>
                  </a:lnTo>
                  <a:lnTo>
                    <a:pt x="0" y="50618"/>
                  </a:lnTo>
                  <a:lnTo>
                    <a:pt x="11909" y="50618"/>
                  </a:lnTo>
                  <a:lnTo>
                    <a:pt x="119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15959093" y="5365986"/>
              <a:ext cx="81915" cy="524510"/>
            </a:xfrm>
            <a:custGeom>
              <a:avLst/>
              <a:gdLst/>
              <a:ahLst/>
              <a:cxnLst/>
              <a:rect l="l" t="t" r="r" b="b"/>
              <a:pathLst>
                <a:path w="81915" h="524510">
                  <a:moveTo>
                    <a:pt x="81380" y="0"/>
                  </a:moveTo>
                  <a:lnTo>
                    <a:pt x="0" y="0"/>
                  </a:lnTo>
                  <a:lnTo>
                    <a:pt x="0" y="524055"/>
                  </a:lnTo>
                  <a:lnTo>
                    <a:pt x="81380" y="524055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15950158" y="5357075"/>
              <a:ext cx="99695" cy="534035"/>
            </a:xfrm>
            <a:custGeom>
              <a:avLst/>
              <a:gdLst/>
              <a:ahLst/>
              <a:cxnLst/>
              <a:rect l="l" t="t" r="r" b="b"/>
              <a:pathLst>
                <a:path w="99694" h="534035">
                  <a:moveTo>
                    <a:pt x="99237" y="0"/>
                  </a:moveTo>
                  <a:lnTo>
                    <a:pt x="81381" y="0"/>
                  </a:lnTo>
                  <a:lnTo>
                    <a:pt x="17856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33412"/>
                  </a:lnTo>
                  <a:lnTo>
                    <a:pt x="17856" y="533412"/>
                  </a:lnTo>
                  <a:lnTo>
                    <a:pt x="17856" y="17868"/>
                  </a:lnTo>
                  <a:lnTo>
                    <a:pt x="81381" y="17868"/>
                  </a:lnTo>
                  <a:lnTo>
                    <a:pt x="81381" y="533412"/>
                  </a:lnTo>
                  <a:lnTo>
                    <a:pt x="99237" y="533412"/>
                  </a:lnTo>
                  <a:lnTo>
                    <a:pt x="99237" y="17868"/>
                  </a:lnTo>
                  <a:lnTo>
                    <a:pt x="99237" y="8928"/>
                  </a:lnTo>
                  <a:lnTo>
                    <a:pt x="94843" y="13335"/>
                  </a:lnTo>
                  <a:lnTo>
                    <a:pt x="94843" y="8890"/>
                  </a:lnTo>
                  <a:lnTo>
                    <a:pt x="99237" y="8890"/>
                  </a:lnTo>
                  <a:lnTo>
                    <a:pt x="992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15859848" y="5616103"/>
              <a:ext cx="81915" cy="274320"/>
            </a:xfrm>
            <a:custGeom>
              <a:avLst/>
              <a:gdLst/>
              <a:ahLst/>
              <a:cxnLst/>
              <a:rect l="l" t="t" r="r" b="b"/>
              <a:pathLst>
                <a:path w="81915" h="274320">
                  <a:moveTo>
                    <a:pt x="81380" y="0"/>
                  </a:moveTo>
                  <a:lnTo>
                    <a:pt x="0" y="0"/>
                  </a:lnTo>
                  <a:lnTo>
                    <a:pt x="0" y="273937"/>
                  </a:lnTo>
                  <a:lnTo>
                    <a:pt x="81380" y="273937"/>
                  </a:lnTo>
                  <a:lnTo>
                    <a:pt x="81380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15850908" y="5607189"/>
              <a:ext cx="99695" cy="283845"/>
            </a:xfrm>
            <a:custGeom>
              <a:avLst/>
              <a:gdLst/>
              <a:ahLst/>
              <a:cxnLst/>
              <a:rect l="l" t="t" r="r" b="b"/>
              <a:pathLst>
                <a:path w="99694" h="283845">
                  <a:moveTo>
                    <a:pt x="99250" y="88"/>
                  </a:moveTo>
                  <a:lnTo>
                    <a:pt x="99199" y="8978"/>
                  </a:lnTo>
                  <a:lnTo>
                    <a:pt x="94767" y="13423"/>
                  </a:lnTo>
                  <a:lnTo>
                    <a:pt x="94767" y="8978"/>
                  </a:lnTo>
                  <a:lnTo>
                    <a:pt x="99199" y="8978"/>
                  </a:lnTo>
                  <a:lnTo>
                    <a:pt x="99199" y="88"/>
                  </a:lnTo>
                  <a:lnTo>
                    <a:pt x="81381" y="88"/>
                  </a:lnTo>
                  <a:lnTo>
                    <a:pt x="17868" y="0"/>
                  </a:lnTo>
                  <a:lnTo>
                    <a:pt x="0" y="88"/>
                  </a:lnTo>
                  <a:lnTo>
                    <a:pt x="0" y="8978"/>
                  </a:lnTo>
                  <a:lnTo>
                    <a:pt x="0" y="17868"/>
                  </a:lnTo>
                  <a:lnTo>
                    <a:pt x="0" y="283298"/>
                  </a:lnTo>
                  <a:lnTo>
                    <a:pt x="17868" y="283298"/>
                  </a:lnTo>
                  <a:lnTo>
                    <a:pt x="17868" y="17868"/>
                  </a:lnTo>
                  <a:lnTo>
                    <a:pt x="81381" y="17868"/>
                  </a:lnTo>
                  <a:lnTo>
                    <a:pt x="81381" y="283298"/>
                  </a:lnTo>
                  <a:lnTo>
                    <a:pt x="99250" y="283298"/>
                  </a:lnTo>
                  <a:lnTo>
                    <a:pt x="99250" y="17868"/>
                  </a:lnTo>
                  <a:lnTo>
                    <a:pt x="99250" y="8978"/>
                  </a:lnTo>
                  <a:lnTo>
                    <a:pt x="99250" y="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6" name="object 18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5751672" y="5784833"/>
              <a:ext cx="99244" cy="105654"/>
            </a:xfrm>
            <a:prstGeom prst="rect">
              <a:avLst/>
            </a:prstGeom>
          </p:spPr>
        </p:pic>
        <p:sp>
          <p:nvSpPr>
            <p:cNvPr id="187" name="object 187"/>
            <p:cNvSpPr/>
            <p:nvPr/>
          </p:nvSpPr>
          <p:spPr>
            <a:xfrm>
              <a:off x="14306664" y="5884138"/>
              <a:ext cx="1798320" cy="57150"/>
            </a:xfrm>
            <a:custGeom>
              <a:avLst/>
              <a:gdLst/>
              <a:ahLst/>
              <a:cxnLst/>
              <a:rect l="l" t="t" r="r" b="b"/>
              <a:pathLst>
                <a:path w="1798319" h="57150">
                  <a:moveTo>
                    <a:pt x="1798307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10400" y="6350"/>
                  </a:lnTo>
                  <a:lnTo>
                    <a:pt x="210400" y="11861"/>
                  </a:lnTo>
                  <a:lnTo>
                    <a:pt x="545846" y="11861"/>
                  </a:lnTo>
                  <a:lnTo>
                    <a:pt x="545846" y="6350"/>
                  </a:lnTo>
                  <a:lnTo>
                    <a:pt x="557758" y="6350"/>
                  </a:lnTo>
                  <a:lnTo>
                    <a:pt x="557758" y="11861"/>
                  </a:lnTo>
                  <a:lnTo>
                    <a:pt x="893203" y="11861"/>
                  </a:lnTo>
                  <a:lnTo>
                    <a:pt x="893203" y="6350"/>
                  </a:lnTo>
                  <a:lnTo>
                    <a:pt x="905116" y="6350"/>
                  </a:lnTo>
                  <a:lnTo>
                    <a:pt x="905116" y="11861"/>
                  </a:lnTo>
                  <a:lnTo>
                    <a:pt x="1240561" y="11861"/>
                  </a:lnTo>
                  <a:lnTo>
                    <a:pt x="1240561" y="6350"/>
                  </a:lnTo>
                  <a:lnTo>
                    <a:pt x="1252474" y="6350"/>
                  </a:lnTo>
                  <a:lnTo>
                    <a:pt x="1252474" y="11861"/>
                  </a:lnTo>
                  <a:lnTo>
                    <a:pt x="1587919" y="11861"/>
                  </a:lnTo>
                  <a:lnTo>
                    <a:pt x="1587919" y="56527"/>
                  </a:lnTo>
                  <a:lnTo>
                    <a:pt x="1599819" y="56527"/>
                  </a:lnTo>
                  <a:lnTo>
                    <a:pt x="1599819" y="11861"/>
                  </a:lnTo>
                  <a:lnTo>
                    <a:pt x="1798307" y="11861"/>
                  </a:lnTo>
                  <a:lnTo>
                    <a:pt x="1798307" y="6350"/>
                  </a:lnTo>
                  <a:lnTo>
                    <a:pt x="1798307" y="5905"/>
                  </a:lnTo>
                  <a:lnTo>
                    <a:pt x="17983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8" name="object 188"/>
          <p:cNvSpPr txBox="1"/>
          <p:nvPr/>
        </p:nvSpPr>
        <p:spPr>
          <a:xfrm rot="18900000">
            <a:off x="14311792" y="6035173"/>
            <a:ext cx="249519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5" b="1">
                <a:latin typeface="Arial"/>
                <a:cs typeface="Arial"/>
              </a:rPr>
              <a:t>Mo</a:t>
            </a:r>
            <a:r>
              <a:rPr dirty="0" sz="700" spc="5" b="1">
                <a:latin typeface="Arial"/>
                <a:cs typeface="Arial"/>
              </a:rPr>
              <a:t>ck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 rot="18900000">
            <a:off x="14421416" y="6134601"/>
            <a:ext cx="526056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P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15" b="1">
                <a:latin typeface="Arial"/>
                <a:cs typeface="Arial"/>
              </a:rPr>
              <a:t>W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5" b="1">
                <a:latin typeface="Arial"/>
                <a:cs typeface="Arial"/>
              </a:rPr>
              <a:t>L</a:t>
            </a:r>
            <a:r>
              <a:rPr dirty="0" sz="700" b="1">
                <a:latin typeface="Arial"/>
                <a:cs typeface="Arial"/>
              </a:rPr>
              <a:t>4</a:t>
            </a:r>
            <a:r>
              <a:rPr dirty="0" sz="700" spc="-5" b="1">
                <a:latin typeface="Arial"/>
                <a:cs typeface="Arial"/>
              </a:rPr>
              <a:t>-</a:t>
            </a:r>
            <a:r>
              <a:rPr dirty="0" sz="700" spc="5" b="1">
                <a:latin typeface="Arial"/>
                <a:cs typeface="Arial"/>
              </a:rPr>
              <a:t>K</a:t>
            </a:r>
            <a:r>
              <a:rPr dirty="0" sz="700" spc="10" b="1">
                <a:latin typeface="Arial"/>
                <a:cs typeface="Arial"/>
              </a:rPr>
              <a:t>O</a:t>
            </a:r>
            <a:r>
              <a:rPr dirty="0" sz="700" spc="5" b="1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 rot="18900000">
            <a:off x="14768771" y="6134601"/>
            <a:ext cx="526056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P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15" b="1">
                <a:latin typeface="Arial"/>
                <a:cs typeface="Arial"/>
              </a:rPr>
              <a:t>W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5" b="1">
                <a:latin typeface="Arial"/>
                <a:cs typeface="Arial"/>
              </a:rPr>
              <a:t>L</a:t>
            </a:r>
            <a:r>
              <a:rPr dirty="0" sz="700" b="1">
                <a:latin typeface="Arial"/>
                <a:cs typeface="Arial"/>
              </a:rPr>
              <a:t>4</a:t>
            </a:r>
            <a:r>
              <a:rPr dirty="0" sz="700" spc="-5" b="1">
                <a:latin typeface="Arial"/>
                <a:cs typeface="Arial"/>
              </a:rPr>
              <a:t>-</a:t>
            </a:r>
            <a:r>
              <a:rPr dirty="0" sz="700" spc="5" b="1">
                <a:latin typeface="Arial"/>
                <a:cs typeface="Arial"/>
              </a:rPr>
              <a:t>K</a:t>
            </a:r>
            <a:r>
              <a:rPr dirty="0" sz="700" spc="10" b="1">
                <a:latin typeface="Arial"/>
                <a:cs typeface="Arial"/>
              </a:rPr>
              <a:t>O</a:t>
            </a: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 rot="18900000">
            <a:off x="15342245" y="6039800"/>
            <a:ext cx="263176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E</a:t>
            </a:r>
            <a:r>
              <a:rPr dirty="0" sz="700" spc="10" b="1">
                <a:latin typeface="Arial"/>
                <a:cs typeface="Arial"/>
              </a:rPr>
              <a:t>G</a:t>
            </a:r>
            <a:r>
              <a:rPr dirty="0" sz="700" spc="5" b="1">
                <a:latin typeface="Arial"/>
                <a:cs typeface="Arial"/>
              </a:rPr>
              <a:t>FP</a:t>
            </a:r>
            <a:endParaRPr sz="70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 rot="18900000">
            <a:off x="15644191" y="6058893"/>
            <a:ext cx="316213" cy="9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10"/>
              </a:lnSpc>
            </a:pPr>
            <a:r>
              <a:rPr dirty="0" sz="700" spc="-5" b="1">
                <a:latin typeface="Arial"/>
                <a:cs typeface="Arial"/>
              </a:rPr>
              <a:t>P</a:t>
            </a:r>
            <a:r>
              <a:rPr dirty="0" sz="700" spc="10" b="1">
                <a:latin typeface="Arial"/>
                <a:cs typeface="Arial"/>
              </a:rPr>
              <a:t>IW</a:t>
            </a:r>
            <a:r>
              <a:rPr dirty="0" sz="700" spc="-5" b="1">
                <a:latin typeface="Arial"/>
                <a:cs typeface="Arial"/>
              </a:rPr>
              <a:t>I</a:t>
            </a:r>
            <a:r>
              <a:rPr dirty="0" sz="700" spc="5" b="1">
                <a:latin typeface="Arial"/>
                <a:cs typeface="Arial"/>
              </a:rPr>
              <a:t>L</a:t>
            </a:r>
            <a:r>
              <a:rPr dirty="0" sz="700" spc="5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4136952" y="4628922"/>
            <a:ext cx="127635" cy="1325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35"/>
              </a:lnSpc>
              <a:spcBef>
                <a:spcPts val="110"/>
              </a:spcBef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25"/>
              </a:lnSpc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25"/>
              </a:lnSpc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25"/>
              </a:lnSpc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25"/>
              </a:lnSpc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25"/>
              </a:lnSpc>
            </a:pPr>
            <a:r>
              <a:rPr dirty="0" sz="700" spc="15" b="1">
                <a:latin typeface="Arial"/>
                <a:cs typeface="Arial"/>
              </a:rPr>
              <a:t>1</a:t>
            </a:r>
            <a:r>
              <a:rPr dirty="0" sz="700" spc="5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7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625"/>
              </a:lnSpc>
            </a:pPr>
            <a:r>
              <a:rPr dirty="0" sz="700" spc="5" b="1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L="62865">
              <a:lnSpc>
                <a:spcPts val="735"/>
              </a:lnSpc>
            </a:pPr>
            <a:r>
              <a:rPr dirty="0" sz="700" spc="5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94" name="object 194"/>
          <p:cNvGrpSpPr/>
          <p:nvPr/>
        </p:nvGrpSpPr>
        <p:grpSpPr>
          <a:xfrm>
            <a:off x="14262014" y="4692827"/>
            <a:ext cx="1807845" cy="1203325"/>
            <a:chOff x="14262014" y="4692827"/>
            <a:chExt cx="1807845" cy="1203325"/>
          </a:xfrm>
        </p:grpSpPr>
        <p:sp>
          <p:nvSpPr>
            <p:cNvPr id="195" name="object 195"/>
            <p:cNvSpPr/>
            <p:nvPr/>
          </p:nvSpPr>
          <p:spPr>
            <a:xfrm>
              <a:off x="14262011" y="5804128"/>
              <a:ext cx="57150" cy="92075"/>
            </a:xfrm>
            <a:custGeom>
              <a:avLst/>
              <a:gdLst/>
              <a:ahLst/>
              <a:cxnLst/>
              <a:rect l="l" t="t" r="r" b="b"/>
              <a:pathLst>
                <a:path w="57150" h="92075">
                  <a:moveTo>
                    <a:pt x="56565" y="12700"/>
                  </a:moveTo>
                  <a:lnTo>
                    <a:pt x="50609" y="12700"/>
                  </a:lnTo>
                  <a:lnTo>
                    <a:pt x="50609" y="0"/>
                  </a:lnTo>
                  <a:lnTo>
                    <a:pt x="44653" y="0"/>
                  </a:lnTo>
                  <a:lnTo>
                    <a:pt x="44653" y="12700"/>
                  </a:lnTo>
                  <a:lnTo>
                    <a:pt x="44653" y="79959"/>
                  </a:lnTo>
                  <a:lnTo>
                    <a:pt x="0" y="79959"/>
                  </a:lnTo>
                  <a:lnTo>
                    <a:pt x="0" y="91871"/>
                  </a:lnTo>
                  <a:lnTo>
                    <a:pt x="44653" y="91871"/>
                  </a:lnTo>
                  <a:lnTo>
                    <a:pt x="44653" y="91440"/>
                  </a:lnTo>
                  <a:lnTo>
                    <a:pt x="50609" y="91440"/>
                  </a:lnTo>
                  <a:lnTo>
                    <a:pt x="50609" y="80010"/>
                  </a:lnTo>
                  <a:lnTo>
                    <a:pt x="56565" y="80010"/>
                  </a:lnTo>
                  <a:lnTo>
                    <a:pt x="56565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14312629" y="4692827"/>
              <a:ext cx="0" cy="1111885"/>
            </a:xfrm>
            <a:custGeom>
              <a:avLst/>
              <a:gdLst/>
              <a:ahLst/>
              <a:cxnLst/>
              <a:rect l="l" t="t" r="r" b="b"/>
              <a:pathLst>
                <a:path w="0" h="1111885">
                  <a:moveTo>
                    <a:pt x="0" y="0"/>
                  </a:moveTo>
                  <a:lnTo>
                    <a:pt x="0" y="1111297"/>
                  </a:lnTo>
                </a:path>
              </a:pathLst>
            </a:custGeom>
            <a:ln w="5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14262011" y="4693068"/>
              <a:ext cx="57150" cy="1203325"/>
            </a:xfrm>
            <a:custGeom>
              <a:avLst/>
              <a:gdLst/>
              <a:ahLst/>
              <a:cxnLst/>
              <a:rect l="l" t="t" r="r" b="b"/>
              <a:pathLst>
                <a:path w="57150" h="1203325">
                  <a:moveTo>
                    <a:pt x="44653" y="1111618"/>
                  </a:moveTo>
                  <a:lnTo>
                    <a:pt x="0" y="1111618"/>
                  </a:lnTo>
                  <a:lnTo>
                    <a:pt x="0" y="1123530"/>
                  </a:lnTo>
                  <a:lnTo>
                    <a:pt x="44653" y="1123530"/>
                  </a:lnTo>
                  <a:lnTo>
                    <a:pt x="44653" y="1111618"/>
                  </a:lnTo>
                  <a:close/>
                </a:path>
                <a:path w="57150" h="1203325">
                  <a:moveTo>
                    <a:pt x="44653" y="1032217"/>
                  </a:moveTo>
                  <a:lnTo>
                    <a:pt x="0" y="1032217"/>
                  </a:lnTo>
                  <a:lnTo>
                    <a:pt x="0" y="1044130"/>
                  </a:lnTo>
                  <a:lnTo>
                    <a:pt x="44653" y="1044130"/>
                  </a:lnTo>
                  <a:lnTo>
                    <a:pt x="44653" y="1032217"/>
                  </a:lnTo>
                  <a:close/>
                </a:path>
                <a:path w="57150" h="1203325">
                  <a:moveTo>
                    <a:pt x="44653" y="952830"/>
                  </a:moveTo>
                  <a:lnTo>
                    <a:pt x="0" y="952830"/>
                  </a:lnTo>
                  <a:lnTo>
                    <a:pt x="0" y="964742"/>
                  </a:lnTo>
                  <a:lnTo>
                    <a:pt x="44653" y="964742"/>
                  </a:lnTo>
                  <a:lnTo>
                    <a:pt x="44653" y="952830"/>
                  </a:lnTo>
                  <a:close/>
                </a:path>
                <a:path w="57150" h="1203325">
                  <a:moveTo>
                    <a:pt x="44653" y="873429"/>
                  </a:moveTo>
                  <a:lnTo>
                    <a:pt x="0" y="873429"/>
                  </a:lnTo>
                  <a:lnTo>
                    <a:pt x="0" y="885342"/>
                  </a:lnTo>
                  <a:lnTo>
                    <a:pt x="44653" y="885342"/>
                  </a:lnTo>
                  <a:lnTo>
                    <a:pt x="44653" y="873429"/>
                  </a:lnTo>
                  <a:close/>
                </a:path>
                <a:path w="57150" h="1203325">
                  <a:moveTo>
                    <a:pt x="44653" y="794029"/>
                  </a:moveTo>
                  <a:lnTo>
                    <a:pt x="0" y="794029"/>
                  </a:lnTo>
                  <a:lnTo>
                    <a:pt x="0" y="805942"/>
                  </a:lnTo>
                  <a:lnTo>
                    <a:pt x="44653" y="805942"/>
                  </a:lnTo>
                  <a:lnTo>
                    <a:pt x="44653" y="794029"/>
                  </a:lnTo>
                  <a:close/>
                </a:path>
                <a:path w="57150" h="1203325">
                  <a:moveTo>
                    <a:pt x="44653" y="714629"/>
                  </a:moveTo>
                  <a:lnTo>
                    <a:pt x="0" y="714629"/>
                  </a:lnTo>
                  <a:lnTo>
                    <a:pt x="0" y="726541"/>
                  </a:lnTo>
                  <a:lnTo>
                    <a:pt x="44653" y="726541"/>
                  </a:lnTo>
                  <a:lnTo>
                    <a:pt x="44653" y="714629"/>
                  </a:lnTo>
                  <a:close/>
                </a:path>
                <a:path w="57150" h="1203325">
                  <a:moveTo>
                    <a:pt x="44653" y="635228"/>
                  </a:moveTo>
                  <a:lnTo>
                    <a:pt x="0" y="635228"/>
                  </a:lnTo>
                  <a:lnTo>
                    <a:pt x="0" y="647128"/>
                  </a:lnTo>
                  <a:lnTo>
                    <a:pt x="44653" y="647128"/>
                  </a:lnTo>
                  <a:lnTo>
                    <a:pt x="44653" y="635228"/>
                  </a:lnTo>
                  <a:close/>
                </a:path>
                <a:path w="57150" h="1203325">
                  <a:moveTo>
                    <a:pt x="44653" y="555828"/>
                  </a:moveTo>
                  <a:lnTo>
                    <a:pt x="0" y="555828"/>
                  </a:lnTo>
                  <a:lnTo>
                    <a:pt x="0" y="567728"/>
                  </a:lnTo>
                  <a:lnTo>
                    <a:pt x="44653" y="567728"/>
                  </a:lnTo>
                  <a:lnTo>
                    <a:pt x="44653" y="555828"/>
                  </a:lnTo>
                  <a:close/>
                </a:path>
                <a:path w="57150" h="1203325">
                  <a:moveTo>
                    <a:pt x="44653" y="476415"/>
                  </a:moveTo>
                  <a:lnTo>
                    <a:pt x="0" y="476415"/>
                  </a:lnTo>
                  <a:lnTo>
                    <a:pt x="0" y="488327"/>
                  </a:lnTo>
                  <a:lnTo>
                    <a:pt x="44653" y="488327"/>
                  </a:lnTo>
                  <a:lnTo>
                    <a:pt x="44653" y="476415"/>
                  </a:lnTo>
                  <a:close/>
                </a:path>
                <a:path w="57150" h="1203325">
                  <a:moveTo>
                    <a:pt x="44653" y="397014"/>
                  </a:moveTo>
                  <a:lnTo>
                    <a:pt x="0" y="397014"/>
                  </a:lnTo>
                  <a:lnTo>
                    <a:pt x="0" y="408927"/>
                  </a:lnTo>
                  <a:lnTo>
                    <a:pt x="44653" y="408927"/>
                  </a:lnTo>
                  <a:lnTo>
                    <a:pt x="44653" y="397014"/>
                  </a:lnTo>
                  <a:close/>
                </a:path>
                <a:path w="57150" h="1203325">
                  <a:moveTo>
                    <a:pt x="44653" y="317614"/>
                  </a:moveTo>
                  <a:lnTo>
                    <a:pt x="0" y="317614"/>
                  </a:lnTo>
                  <a:lnTo>
                    <a:pt x="0" y="329526"/>
                  </a:lnTo>
                  <a:lnTo>
                    <a:pt x="44653" y="329526"/>
                  </a:lnTo>
                  <a:lnTo>
                    <a:pt x="44653" y="317614"/>
                  </a:lnTo>
                  <a:close/>
                </a:path>
                <a:path w="57150" h="1203325">
                  <a:moveTo>
                    <a:pt x="44653" y="238213"/>
                  </a:moveTo>
                  <a:lnTo>
                    <a:pt x="0" y="238213"/>
                  </a:lnTo>
                  <a:lnTo>
                    <a:pt x="0" y="250126"/>
                  </a:lnTo>
                  <a:lnTo>
                    <a:pt x="44653" y="250126"/>
                  </a:lnTo>
                  <a:lnTo>
                    <a:pt x="44653" y="238213"/>
                  </a:lnTo>
                  <a:close/>
                </a:path>
                <a:path w="57150" h="1203325">
                  <a:moveTo>
                    <a:pt x="44653" y="158813"/>
                  </a:moveTo>
                  <a:lnTo>
                    <a:pt x="0" y="158813"/>
                  </a:lnTo>
                  <a:lnTo>
                    <a:pt x="0" y="170726"/>
                  </a:lnTo>
                  <a:lnTo>
                    <a:pt x="44653" y="170726"/>
                  </a:lnTo>
                  <a:lnTo>
                    <a:pt x="44653" y="158813"/>
                  </a:lnTo>
                  <a:close/>
                </a:path>
                <a:path w="57150" h="1203325">
                  <a:moveTo>
                    <a:pt x="44653" y="79413"/>
                  </a:moveTo>
                  <a:lnTo>
                    <a:pt x="0" y="79413"/>
                  </a:lnTo>
                  <a:lnTo>
                    <a:pt x="0" y="91313"/>
                  </a:lnTo>
                  <a:lnTo>
                    <a:pt x="44653" y="91313"/>
                  </a:lnTo>
                  <a:lnTo>
                    <a:pt x="44653" y="79413"/>
                  </a:lnTo>
                  <a:close/>
                </a:path>
                <a:path w="57150" h="1203325">
                  <a:moveTo>
                    <a:pt x="44653" y="0"/>
                  </a:moveTo>
                  <a:lnTo>
                    <a:pt x="0" y="0"/>
                  </a:lnTo>
                  <a:lnTo>
                    <a:pt x="0" y="11912"/>
                  </a:lnTo>
                  <a:lnTo>
                    <a:pt x="44653" y="11912"/>
                  </a:lnTo>
                  <a:lnTo>
                    <a:pt x="44653" y="0"/>
                  </a:lnTo>
                  <a:close/>
                </a:path>
                <a:path w="57150" h="1203325">
                  <a:moveTo>
                    <a:pt x="56565" y="1191018"/>
                  </a:moveTo>
                  <a:lnTo>
                    <a:pt x="50609" y="1191018"/>
                  </a:lnTo>
                  <a:lnTo>
                    <a:pt x="50609" y="1202931"/>
                  </a:lnTo>
                  <a:lnTo>
                    <a:pt x="56565" y="1202931"/>
                  </a:lnTo>
                  <a:lnTo>
                    <a:pt x="56565" y="1191018"/>
                  </a:lnTo>
                  <a:close/>
                </a:path>
                <a:path w="57150" h="1203325">
                  <a:moveTo>
                    <a:pt x="56565" y="1111618"/>
                  </a:moveTo>
                  <a:lnTo>
                    <a:pt x="50609" y="1111618"/>
                  </a:lnTo>
                  <a:lnTo>
                    <a:pt x="50609" y="1123530"/>
                  </a:lnTo>
                  <a:lnTo>
                    <a:pt x="56565" y="1123530"/>
                  </a:lnTo>
                  <a:lnTo>
                    <a:pt x="56565" y="1111618"/>
                  </a:lnTo>
                  <a:close/>
                </a:path>
                <a:path w="57150" h="1203325">
                  <a:moveTo>
                    <a:pt x="56565" y="1032217"/>
                  </a:moveTo>
                  <a:lnTo>
                    <a:pt x="50609" y="1032217"/>
                  </a:lnTo>
                  <a:lnTo>
                    <a:pt x="50609" y="1044130"/>
                  </a:lnTo>
                  <a:lnTo>
                    <a:pt x="56565" y="1044130"/>
                  </a:lnTo>
                  <a:lnTo>
                    <a:pt x="56565" y="1032217"/>
                  </a:lnTo>
                  <a:close/>
                </a:path>
                <a:path w="57150" h="1203325">
                  <a:moveTo>
                    <a:pt x="56565" y="952830"/>
                  </a:moveTo>
                  <a:lnTo>
                    <a:pt x="50609" y="952830"/>
                  </a:lnTo>
                  <a:lnTo>
                    <a:pt x="50609" y="964742"/>
                  </a:lnTo>
                  <a:lnTo>
                    <a:pt x="56565" y="964742"/>
                  </a:lnTo>
                  <a:lnTo>
                    <a:pt x="56565" y="952830"/>
                  </a:lnTo>
                  <a:close/>
                </a:path>
                <a:path w="57150" h="1203325">
                  <a:moveTo>
                    <a:pt x="56565" y="873429"/>
                  </a:moveTo>
                  <a:lnTo>
                    <a:pt x="50609" y="873429"/>
                  </a:lnTo>
                  <a:lnTo>
                    <a:pt x="50609" y="885342"/>
                  </a:lnTo>
                  <a:lnTo>
                    <a:pt x="56565" y="885342"/>
                  </a:lnTo>
                  <a:lnTo>
                    <a:pt x="56565" y="873429"/>
                  </a:lnTo>
                  <a:close/>
                </a:path>
                <a:path w="57150" h="1203325">
                  <a:moveTo>
                    <a:pt x="56565" y="794029"/>
                  </a:moveTo>
                  <a:lnTo>
                    <a:pt x="50609" y="794029"/>
                  </a:lnTo>
                  <a:lnTo>
                    <a:pt x="50609" y="805942"/>
                  </a:lnTo>
                  <a:lnTo>
                    <a:pt x="56565" y="805942"/>
                  </a:lnTo>
                  <a:lnTo>
                    <a:pt x="56565" y="794029"/>
                  </a:lnTo>
                  <a:close/>
                </a:path>
                <a:path w="57150" h="1203325">
                  <a:moveTo>
                    <a:pt x="56565" y="714629"/>
                  </a:moveTo>
                  <a:lnTo>
                    <a:pt x="50609" y="714629"/>
                  </a:lnTo>
                  <a:lnTo>
                    <a:pt x="50609" y="726541"/>
                  </a:lnTo>
                  <a:lnTo>
                    <a:pt x="56565" y="726541"/>
                  </a:lnTo>
                  <a:lnTo>
                    <a:pt x="56565" y="714629"/>
                  </a:lnTo>
                  <a:close/>
                </a:path>
                <a:path w="57150" h="1203325">
                  <a:moveTo>
                    <a:pt x="56565" y="635228"/>
                  </a:moveTo>
                  <a:lnTo>
                    <a:pt x="50609" y="635228"/>
                  </a:lnTo>
                  <a:lnTo>
                    <a:pt x="50609" y="647128"/>
                  </a:lnTo>
                  <a:lnTo>
                    <a:pt x="56565" y="647128"/>
                  </a:lnTo>
                  <a:lnTo>
                    <a:pt x="56565" y="635228"/>
                  </a:lnTo>
                  <a:close/>
                </a:path>
                <a:path w="57150" h="1203325">
                  <a:moveTo>
                    <a:pt x="56565" y="555828"/>
                  </a:moveTo>
                  <a:lnTo>
                    <a:pt x="50609" y="555828"/>
                  </a:lnTo>
                  <a:lnTo>
                    <a:pt x="50609" y="567728"/>
                  </a:lnTo>
                  <a:lnTo>
                    <a:pt x="56565" y="567728"/>
                  </a:lnTo>
                  <a:lnTo>
                    <a:pt x="56565" y="555828"/>
                  </a:lnTo>
                  <a:close/>
                </a:path>
                <a:path w="57150" h="1203325">
                  <a:moveTo>
                    <a:pt x="56565" y="476415"/>
                  </a:moveTo>
                  <a:lnTo>
                    <a:pt x="50609" y="476415"/>
                  </a:lnTo>
                  <a:lnTo>
                    <a:pt x="50609" y="488327"/>
                  </a:lnTo>
                  <a:lnTo>
                    <a:pt x="56565" y="488327"/>
                  </a:lnTo>
                  <a:lnTo>
                    <a:pt x="56565" y="476415"/>
                  </a:lnTo>
                  <a:close/>
                </a:path>
                <a:path w="57150" h="1203325">
                  <a:moveTo>
                    <a:pt x="56565" y="397014"/>
                  </a:moveTo>
                  <a:lnTo>
                    <a:pt x="50609" y="397014"/>
                  </a:lnTo>
                  <a:lnTo>
                    <a:pt x="50609" y="408927"/>
                  </a:lnTo>
                  <a:lnTo>
                    <a:pt x="56565" y="408927"/>
                  </a:lnTo>
                  <a:lnTo>
                    <a:pt x="56565" y="397014"/>
                  </a:lnTo>
                  <a:close/>
                </a:path>
                <a:path w="57150" h="1203325">
                  <a:moveTo>
                    <a:pt x="56565" y="317614"/>
                  </a:moveTo>
                  <a:lnTo>
                    <a:pt x="50609" y="317614"/>
                  </a:lnTo>
                  <a:lnTo>
                    <a:pt x="50609" y="329526"/>
                  </a:lnTo>
                  <a:lnTo>
                    <a:pt x="56565" y="329526"/>
                  </a:lnTo>
                  <a:lnTo>
                    <a:pt x="56565" y="317614"/>
                  </a:lnTo>
                  <a:close/>
                </a:path>
                <a:path w="57150" h="1203325">
                  <a:moveTo>
                    <a:pt x="56565" y="238213"/>
                  </a:moveTo>
                  <a:lnTo>
                    <a:pt x="50609" y="238213"/>
                  </a:lnTo>
                  <a:lnTo>
                    <a:pt x="50609" y="250126"/>
                  </a:lnTo>
                  <a:lnTo>
                    <a:pt x="56565" y="250126"/>
                  </a:lnTo>
                  <a:lnTo>
                    <a:pt x="56565" y="238213"/>
                  </a:lnTo>
                  <a:close/>
                </a:path>
                <a:path w="57150" h="1203325">
                  <a:moveTo>
                    <a:pt x="56565" y="158813"/>
                  </a:moveTo>
                  <a:lnTo>
                    <a:pt x="50609" y="158813"/>
                  </a:lnTo>
                  <a:lnTo>
                    <a:pt x="50609" y="170726"/>
                  </a:lnTo>
                  <a:lnTo>
                    <a:pt x="56565" y="170726"/>
                  </a:lnTo>
                  <a:lnTo>
                    <a:pt x="56565" y="158813"/>
                  </a:lnTo>
                  <a:close/>
                </a:path>
                <a:path w="57150" h="1203325">
                  <a:moveTo>
                    <a:pt x="56565" y="79413"/>
                  </a:moveTo>
                  <a:lnTo>
                    <a:pt x="50609" y="79413"/>
                  </a:lnTo>
                  <a:lnTo>
                    <a:pt x="50609" y="91313"/>
                  </a:lnTo>
                  <a:lnTo>
                    <a:pt x="56565" y="91313"/>
                  </a:lnTo>
                  <a:lnTo>
                    <a:pt x="56565" y="79413"/>
                  </a:lnTo>
                  <a:close/>
                </a:path>
                <a:path w="57150" h="1203325">
                  <a:moveTo>
                    <a:pt x="56565" y="0"/>
                  </a:moveTo>
                  <a:lnTo>
                    <a:pt x="50609" y="0"/>
                  </a:lnTo>
                  <a:lnTo>
                    <a:pt x="50609" y="11912"/>
                  </a:lnTo>
                  <a:lnTo>
                    <a:pt x="56565" y="11912"/>
                  </a:lnTo>
                  <a:lnTo>
                    <a:pt x="565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14306674" y="5812624"/>
              <a:ext cx="1762760" cy="0"/>
            </a:xfrm>
            <a:custGeom>
              <a:avLst/>
              <a:gdLst/>
              <a:ahLst/>
              <a:cxnLst/>
              <a:rect l="l" t="t" r="r" b="b"/>
              <a:pathLst>
                <a:path w="1762759" h="0">
                  <a:moveTo>
                    <a:pt x="0" y="0"/>
                  </a:moveTo>
                  <a:lnTo>
                    <a:pt x="1762580" y="0"/>
                  </a:lnTo>
                </a:path>
              </a:pathLst>
            </a:custGeom>
            <a:ln w="595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9" name="object 199"/>
          <p:cNvGrpSpPr/>
          <p:nvPr/>
        </p:nvGrpSpPr>
        <p:grpSpPr>
          <a:xfrm>
            <a:off x="16335930" y="4715938"/>
            <a:ext cx="1782445" cy="1212850"/>
            <a:chOff x="16335930" y="4715938"/>
            <a:chExt cx="1782445" cy="1212850"/>
          </a:xfrm>
        </p:grpSpPr>
        <p:sp>
          <p:nvSpPr>
            <p:cNvPr id="200" name="object 200"/>
            <p:cNvSpPr/>
            <p:nvPr/>
          </p:nvSpPr>
          <p:spPr>
            <a:xfrm>
              <a:off x="16596589" y="5487972"/>
              <a:ext cx="81280" cy="391160"/>
            </a:xfrm>
            <a:custGeom>
              <a:avLst/>
              <a:gdLst/>
              <a:ahLst/>
              <a:cxnLst/>
              <a:rect l="l" t="t" r="r" b="b"/>
              <a:pathLst>
                <a:path w="81280" h="391160">
                  <a:moveTo>
                    <a:pt x="80656" y="0"/>
                  </a:moveTo>
                  <a:lnTo>
                    <a:pt x="0" y="0"/>
                  </a:lnTo>
                  <a:lnTo>
                    <a:pt x="0" y="390614"/>
                  </a:lnTo>
                  <a:lnTo>
                    <a:pt x="80656" y="390614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16587725" y="5479148"/>
              <a:ext cx="98425" cy="399415"/>
            </a:xfrm>
            <a:custGeom>
              <a:avLst/>
              <a:gdLst/>
              <a:ahLst/>
              <a:cxnLst/>
              <a:rect l="l" t="t" r="r" b="b"/>
              <a:pathLst>
                <a:path w="98425" h="399414">
                  <a:moveTo>
                    <a:pt x="98374" y="495"/>
                  </a:moveTo>
                  <a:lnTo>
                    <a:pt x="97828" y="495"/>
                  </a:lnTo>
                  <a:lnTo>
                    <a:pt x="97828" y="9372"/>
                  </a:lnTo>
                  <a:lnTo>
                    <a:pt x="93383" y="13817"/>
                  </a:lnTo>
                  <a:lnTo>
                    <a:pt x="93383" y="9372"/>
                  </a:lnTo>
                  <a:lnTo>
                    <a:pt x="97828" y="9372"/>
                  </a:lnTo>
                  <a:lnTo>
                    <a:pt x="97828" y="495"/>
                  </a:lnTo>
                  <a:lnTo>
                    <a:pt x="80657" y="495"/>
                  </a:lnTo>
                  <a:lnTo>
                    <a:pt x="80657" y="0"/>
                  </a:lnTo>
                  <a:lnTo>
                    <a:pt x="17716" y="0"/>
                  </a:lnTo>
                  <a:lnTo>
                    <a:pt x="17716" y="495"/>
                  </a:lnTo>
                  <a:lnTo>
                    <a:pt x="0" y="495"/>
                  </a:lnTo>
                  <a:lnTo>
                    <a:pt x="0" y="9372"/>
                  </a:lnTo>
                  <a:lnTo>
                    <a:pt x="0" y="18249"/>
                  </a:lnTo>
                  <a:lnTo>
                    <a:pt x="0" y="398830"/>
                  </a:lnTo>
                  <a:lnTo>
                    <a:pt x="17716" y="398830"/>
                  </a:lnTo>
                  <a:lnTo>
                    <a:pt x="17716" y="18249"/>
                  </a:lnTo>
                  <a:lnTo>
                    <a:pt x="17716" y="17665"/>
                  </a:lnTo>
                  <a:lnTo>
                    <a:pt x="80657" y="17665"/>
                  </a:lnTo>
                  <a:lnTo>
                    <a:pt x="80657" y="18249"/>
                  </a:lnTo>
                  <a:lnTo>
                    <a:pt x="80657" y="398830"/>
                  </a:lnTo>
                  <a:lnTo>
                    <a:pt x="98374" y="398830"/>
                  </a:lnTo>
                  <a:lnTo>
                    <a:pt x="98374" y="18249"/>
                  </a:lnTo>
                  <a:lnTo>
                    <a:pt x="93383" y="18249"/>
                  </a:lnTo>
                  <a:lnTo>
                    <a:pt x="93383" y="17665"/>
                  </a:lnTo>
                  <a:lnTo>
                    <a:pt x="98374" y="17665"/>
                  </a:lnTo>
                  <a:lnTo>
                    <a:pt x="98374" y="9372"/>
                  </a:lnTo>
                  <a:lnTo>
                    <a:pt x="98374" y="8839"/>
                  </a:lnTo>
                  <a:lnTo>
                    <a:pt x="98374" y="4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16498227" y="5592987"/>
              <a:ext cx="81280" cy="285750"/>
            </a:xfrm>
            <a:custGeom>
              <a:avLst/>
              <a:gdLst/>
              <a:ahLst/>
              <a:cxnLst/>
              <a:rect l="l" t="t" r="r" b="b"/>
              <a:pathLst>
                <a:path w="81280" h="285750">
                  <a:moveTo>
                    <a:pt x="80656" y="0"/>
                  </a:moveTo>
                  <a:lnTo>
                    <a:pt x="0" y="0"/>
                  </a:lnTo>
                  <a:lnTo>
                    <a:pt x="0" y="285599"/>
                  </a:lnTo>
                  <a:lnTo>
                    <a:pt x="80656" y="285599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16335922" y="5583656"/>
              <a:ext cx="252095" cy="345440"/>
            </a:xfrm>
            <a:custGeom>
              <a:avLst/>
              <a:gdLst/>
              <a:ahLst/>
              <a:cxnLst/>
              <a:rect l="l" t="t" r="r" b="b"/>
              <a:pathLst>
                <a:path w="252094" h="345439">
                  <a:moveTo>
                    <a:pt x="251802" y="0"/>
                  </a:moveTo>
                  <a:lnTo>
                    <a:pt x="234099" y="0"/>
                  </a:lnTo>
                  <a:lnTo>
                    <a:pt x="234099" y="508"/>
                  </a:lnTo>
                  <a:lnTo>
                    <a:pt x="171157" y="508"/>
                  </a:lnTo>
                  <a:lnTo>
                    <a:pt x="171157" y="0"/>
                  </a:lnTo>
                  <a:lnTo>
                    <a:pt x="153441" y="0"/>
                  </a:lnTo>
                  <a:lnTo>
                    <a:pt x="153441" y="8890"/>
                  </a:lnTo>
                  <a:lnTo>
                    <a:pt x="153441" y="17767"/>
                  </a:lnTo>
                  <a:lnTo>
                    <a:pt x="153441" y="211861"/>
                  </a:lnTo>
                  <a:lnTo>
                    <a:pt x="153441" y="229184"/>
                  </a:lnTo>
                  <a:lnTo>
                    <a:pt x="153441" y="229616"/>
                  </a:lnTo>
                  <a:lnTo>
                    <a:pt x="148602" y="229616"/>
                  </a:lnTo>
                  <a:lnTo>
                    <a:pt x="148602" y="229184"/>
                  </a:lnTo>
                  <a:lnTo>
                    <a:pt x="153441" y="229184"/>
                  </a:lnTo>
                  <a:lnTo>
                    <a:pt x="153441" y="211861"/>
                  </a:lnTo>
                  <a:lnTo>
                    <a:pt x="153035" y="211861"/>
                  </a:lnTo>
                  <a:lnTo>
                    <a:pt x="153035" y="220738"/>
                  </a:lnTo>
                  <a:lnTo>
                    <a:pt x="148602" y="225183"/>
                  </a:lnTo>
                  <a:lnTo>
                    <a:pt x="148602" y="220738"/>
                  </a:lnTo>
                  <a:lnTo>
                    <a:pt x="153035" y="220738"/>
                  </a:lnTo>
                  <a:lnTo>
                    <a:pt x="153035" y="211861"/>
                  </a:lnTo>
                  <a:lnTo>
                    <a:pt x="135737" y="211861"/>
                  </a:lnTo>
                  <a:lnTo>
                    <a:pt x="135737" y="229184"/>
                  </a:lnTo>
                  <a:lnTo>
                    <a:pt x="135737" y="229616"/>
                  </a:lnTo>
                  <a:lnTo>
                    <a:pt x="135737" y="294322"/>
                  </a:lnTo>
                  <a:lnTo>
                    <a:pt x="72796" y="294322"/>
                  </a:lnTo>
                  <a:lnTo>
                    <a:pt x="72796" y="229616"/>
                  </a:lnTo>
                  <a:lnTo>
                    <a:pt x="72796" y="229184"/>
                  </a:lnTo>
                  <a:lnTo>
                    <a:pt x="135737" y="229184"/>
                  </a:lnTo>
                  <a:lnTo>
                    <a:pt x="135737" y="211861"/>
                  </a:lnTo>
                  <a:lnTo>
                    <a:pt x="135737" y="211518"/>
                  </a:lnTo>
                  <a:lnTo>
                    <a:pt x="72796" y="211518"/>
                  </a:lnTo>
                  <a:lnTo>
                    <a:pt x="72796" y="211861"/>
                  </a:lnTo>
                  <a:lnTo>
                    <a:pt x="55079" y="211861"/>
                  </a:lnTo>
                  <a:lnTo>
                    <a:pt x="55079" y="220738"/>
                  </a:lnTo>
                  <a:lnTo>
                    <a:pt x="55079" y="229616"/>
                  </a:lnTo>
                  <a:lnTo>
                    <a:pt x="55079" y="294322"/>
                  </a:lnTo>
                  <a:lnTo>
                    <a:pt x="0" y="294322"/>
                  </a:lnTo>
                  <a:lnTo>
                    <a:pt x="0" y="300659"/>
                  </a:lnTo>
                  <a:lnTo>
                    <a:pt x="196723" y="300659"/>
                  </a:lnTo>
                  <a:lnTo>
                    <a:pt x="196723" y="344995"/>
                  </a:lnTo>
                  <a:lnTo>
                    <a:pt x="208534" y="344995"/>
                  </a:lnTo>
                  <a:lnTo>
                    <a:pt x="208534" y="294932"/>
                  </a:lnTo>
                  <a:lnTo>
                    <a:pt x="196723" y="294932"/>
                  </a:lnTo>
                  <a:lnTo>
                    <a:pt x="196723" y="294322"/>
                  </a:lnTo>
                  <a:lnTo>
                    <a:pt x="171157" y="294322"/>
                  </a:lnTo>
                  <a:lnTo>
                    <a:pt x="171157" y="18173"/>
                  </a:lnTo>
                  <a:lnTo>
                    <a:pt x="234099" y="18173"/>
                  </a:lnTo>
                  <a:lnTo>
                    <a:pt x="234099" y="294322"/>
                  </a:lnTo>
                  <a:lnTo>
                    <a:pt x="251802" y="294322"/>
                  </a:lnTo>
                  <a:lnTo>
                    <a:pt x="251802" y="18173"/>
                  </a:lnTo>
                  <a:lnTo>
                    <a:pt x="251802" y="17767"/>
                  </a:lnTo>
                  <a:lnTo>
                    <a:pt x="251802" y="9347"/>
                  </a:lnTo>
                  <a:lnTo>
                    <a:pt x="247815" y="13335"/>
                  </a:lnTo>
                  <a:lnTo>
                    <a:pt x="247815" y="8890"/>
                  </a:lnTo>
                  <a:lnTo>
                    <a:pt x="251802" y="8890"/>
                  </a:lnTo>
                  <a:lnTo>
                    <a:pt x="2518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16940856" y="5323090"/>
              <a:ext cx="81280" cy="555625"/>
            </a:xfrm>
            <a:custGeom>
              <a:avLst/>
              <a:gdLst/>
              <a:ahLst/>
              <a:cxnLst/>
              <a:rect l="l" t="t" r="r" b="b"/>
              <a:pathLst>
                <a:path w="81280" h="555625">
                  <a:moveTo>
                    <a:pt x="80656" y="0"/>
                  </a:moveTo>
                  <a:lnTo>
                    <a:pt x="0" y="0"/>
                  </a:lnTo>
                  <a:lnTo>
                    <a:pt x="0" y="555496"/>
                  </a:lnTo>
                  <a:lnTo>
                    <a:pt x="80656" y="555496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16931996" y="5314276"/>
              <a:ext cx="98425" cy="563880"/>
            </a:xfrm>
            <a:custGeom>
              <a:avLst/>
              <a:gdLst/>
              <a:ahLst/>
              <a:cxnLst/>
              <a:rect l="l" t="t" r="r" b="b"/>
              <a:pathLst>
                <a:path w="98425" h="563879">
                  <a:moveTo>
                    <a:pt x="98361" y="444"/>
                  </a:moveTo>
                  <a:lnTo>
                    <a:pt x="97853" y="444"/>
                  </a:lnTo>
                  <a:lnTo>
                    <a:pt x="97853" y="9321"/>
                  </a:lnTo>
                  <a:lnTo>
                    <a:pt x="93421" y="13766"/>
                  </a:lnTo>
                  <a:lnTo>
                    <a:pt x="93421" y="9321"/>
                  </a:lnTo>
                  <a:lnTo>
                    <a:pt x="97853" y="9321"/>
                  </a:lnTo>
                  <a:lnTo>
                    <a:pt x="97853" y="444"/>
                  </a:lnTo>
                  <a:lnTo>
                    <a:pt x="80657" y="444"/>
                  </a:lnTo>
                  <a:lnTo>
                    <a:pt x="80657" y="0"/>
                  </a:lnTo>
                  <a:lnTo>
                    <a:pt x="17703" y="0"/>
                  </a:lnTo>
                  <a:lnTo>
                    <a:pt x="17703" y="444"/>
                  </a:lnTo>
                  <a:lnTo>
                    <a:pt x="0" y="444"/>
                  </a:lnTo>
                  <a:lnTo>
                    <a:pt x="0" y="9321"/>
                  </a:lnTo>
                  <a:lnTo>
                    <a:pt x="0" y="18199"/>
                  </a:lnTo>
                  <a:lnTo>
                    <a:pt x="0" y="563702"/>
                  </a:lnTo>
                  <a:lnTo>
                    <a:pt x="17703" y="563702"/>
                  </a:lnTo>
                  <a:lnTo>
                    <a:pt x="17703" y="18199"/>
                  </a:lnTo>
                  <a:lnTo>
                    <a:pt x="17703" y="17665"/>
                  </a:lnTo>
                  <a:lnTo>
                    <a:pt x="80657" y="17665"/>
                  </a:lnTo>
                  <a:lnTo>
                    <a:pt x="80657" y="18199"/>
                  </a:lnTo>
                  <a:lnTo>
                    <a:pt x="80657" y="563702"/>
                  </a:lnTo>
                  <a:lnTo>
                    <a:pt x="98361" y="563702"/>
                  </a:lnTo>
                  <a:lnTo>
                    <a:pt x="98361" y="18199"/>
                  </a:lnTo>
                  <a:lnTo>
                    <a:pt x="93421" y="18199"/>
                  </a:lnTo>
                  <a:lnTo>
                    <a:pt x="93421" y="17665"/>
                  </a:lnTo>
                  <a:lnTo>
                    <a:pt x="98361" y="17665"/>
                  </a:lnTo>
                  <a:lnTo>
                    <a:pt x="98361" y="9321"/>
                  </a:lnTo>
                  <a:lnTo>
                    <a:pt x="98361" y="8826"/>
                  </a:lnTo>
                  <a:lnTo>
                    <a:pt x="98361" y="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16842494" y="5535082"/>
              <a:ext cx="81280" cy="343535"/>
            </a:xfrm>
            <a:custGeom>
              <a:avLst/>
              <a:gdLst/>
              <a:ahLst/>
              <a:cxnLst/>
              <a:rect l="l" t="t" r="r" b="b"/>
              <a:pathLst>
                <a:path w="81280" h="343535">
                  <a:moveTo>
                    <a:pt x="80656" y="0"/>
                  </a:moveTo>
                  <a:lnTo>
                    <a:pt x="0" y="0"/>
                  </a:lnTo>
                  <a:lnTo>
                    <a:pt x="0" y="343505"/>
                  </a:lnTo>
                  <a:lnTo>
                    <a:pt x="80656" y="343505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16833635" y="5526265"/>
              <a:ext cx="98425" cy="351790"/>
            </a:xfrm>
            <a:custGeom>
              <a:avLst/>
              <a:gdLst/>
              <a:ahLst/>
              <a:cxnLst/>
              <a:rect l="l" t="t" r="r" b="b"/>
              <a:pathLst>
                <a:path w="98425" h="351789">
                  <a:moveTo>
                    <a:pt x="98361" y="304"/>
                  </a:moveTo>
                  <a:lnTo>
                    <a:pt x="97980" y="304"/>
                  </a:lnTo>
                  <a:lnTo>
                    <a:pt x="97980" y="9194"/>
                  </a:lnTo>
                  <a:lnTo>
                    <a:pt x="93548" y="13639"/>
                  </a:lnTo>
                  <a:lnTo>
                    <a:pt x="93548" y="9194"/>
                  </a:lnTo>
                  <a:lnTo>
                    <a:pt x="97980" y="9194"/>
                  </a:lnTo>
                  <a:lnTo>
                    <a:pt x="97980" y="304"/>
                  </a:lnTo>
                  <a:lnTo>
                    <a:pt x="80657" y="304"/>
                  </a:lnTo>
                  <a:lnTo>
                    <a:pt x="80657" y="0"/>
                  </a:lnTo>
                  <a:lnTo>
                    <a:pt x="17703" y="0"/>
                  </a:lnTo>
                  <a:lnTo>
                    <a:pt x="17703" y="304"/>
                  </a:lnTo>
                  <a:lnTo>
                    <a:pt x="0" y="304"/>
                  </a:lnTo>
                  <a:lnTo>
                    <a:pt x="0" y="9194"/>
                  </a:lnTo>
                  <a:lnTo>
                    <a:pt x="0" y="18072"/>
                  </a:lnTo>
                  <a:lnTo>
                    <a:pt x="0" y="351713"/>
                  </a:lnTo>
                  <a:lnTo>
                    <a:pt x="17703" y="351713"/>
                  </a:lnTo>
                  <a:lnTo>
                    <a:pt x="17703" y="18072"/>
                  </a:lnTo>
                  <a:lnTo>
                    <a:pt x="17703" y="17665"/>
                  </a:lnTo>
                  <a:lnTo>
                    <a:pt x="80657" y="17665"/>
                  </a:lnTo>
                  <a:lnTo>
                    <a:pt x="80657" y="18072"/>
                  </a:lnTo>
                  <a:lnTo>
                    <a:pt x="80657" y="351713"/>
                  </a:lnTo>
                  <a:lnTo>
                    <a:pt x="98361" y="351713"/>
                  </a:lnTo>
                  <a:lnTo>
                    <a:pt x="98361" y="18072"/>
                  </a:lnTo>
                  <a:lnTo>
                    <a:pt x="93548" y="18072"/>
                  </a:lnTo>
                  <a:lnTo>
                    <a:pt x="93548" y="17665"/>
                  </a:lnTo>
                  <a:lnTo>
                    <a:pt x="98361" y="17665"/>
                  </a:lnTo>
                  <a:lnTo>
                    <a:pt x="98361" y="9194"/>
                  </a:lnTo>
                  <a:lnTo>
                    <a:pt x="98361" y="8826"/>
                  </a:lnTo>
                  <a:lnTo>
                    <a:pt x="98361" y="3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8" name="object 20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735280" y="5730389"/>
              <a:ext cx="98362" cy="147579"/>
            </a:xfrm>
            <a:prstGeom prst="rect">
              <a:avLst/>
            </a:prstGeom>
          </p:spPr>
        </p:pic>
        <p:sp>
          <p:nvSpPr>
            <p:cNvPr id="209" name="object 209"/>
            <p:cNvSpPr/>
            <p:nvPr/>
          </p:nvSpPr>
          <p:spPr>
            <a:xfrm>
              <a:off x="16876921" y="5878587"/>
              <a:ext cx="12065" cy="50165"/>
            </a:xfrm>
            <a:custGeom>
              <a:avLst/>
              <a:gdLst/>
              <a:ahLst/>
              <a:cxnLst/>
              <a:rect l="l" t="t" r="r" b="b"/>
              <a:pathLst>
                <a:path w="12065" h="50164">
                  <a:moveTo>
                    <a:pt x="11803" y="0"/>
                  </a:moveTo>
                  <a:lnTo>
                    <a:pt x="0" y="0"/>
                  </a:lnTo>
                  <a:lnTo>
                    <a:pt x="0" y="50053"/>
                  </a:lnTo>
                  <a:lnTo>
                    <a:pt x="11803" y="50053"/>
                  </a:lnTo>
                  <a:lnTo>
                    <a:pt x="1180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17285124" y="4725391"/>
              <a:ext cx="81280" cy="1153795"/>
            </a:xfrm>
            <a:custGeom>
              <a:avLst/>
              <a:gdLst/>
              <a:ahLst/>
              <a:cxnLst/>
              <a:rect l="l" t="t" r="r" b="b"/>
              <a:pathLst>
                <a:path w="81280" h="1153795">
                  <a:moveTo>
                    <a:pt x="80656" y="0"/>
                  </a:moveTo>
                  <a:lnTo>
                    <a:pt x="0" y="0"/>
                  </a:lnTo>
                  <a:lnTo>
                    <a:pt x="0" y="1153195"/>
                  </a:lnTo>
                  <a:lnTo>
                    <a:pt x="80656" y="1153195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17276268" y="4715941"/>
              <a:ext cx="98425" cy="1162050"/>
            </a:xfrm>
            <a:custGeom>
              <a:avLst/>
              <a:gdLst/>
              <a:ahLst/>
              <a:cxnLst/>
              <a:rect l="l" t="t" r="r" b="b"/>
              <a:pathLst>
                <a:path w="98425" h="1162050">
                  <a:moveTo>
                    <a:pt x="98361" y="0"/>
                  </a:moveTo>
                  <a:lnTo>
                    <a:pt x="80657" y="0"/>
                  </a:lnTo>
                  <a:lnTo>
                    <a:pt x="80657" y="635"/>
                  </a:lnTo>
                  <a:lnTo>
                    <a:pt x="17703" y="635"/>
                  </a:lnTo>
                  <a:lnTo>
                    <a:pt x="17703" y="0"/>
                  </a:lnTo>
                  <a:lnTo>
                    <a:pt x="0" y="0"/>
                  </a:lnTo>
                  <a:lnTo>
                    <a:pt x="0" y="8877"/>
                  </a:lnTo>
                  <a:lnTo>
                    <a:pt x="0" y="17767"/>
                  </a:lnTo>
                  <a:lnTo>
                    <a:pt x="0" y="1162037"/>
                  </a:lnTo>
                  <a:lnTo>
                    <a:pt x="17703" y="1162037"/>
                  </a:lnTo>
                  <a:lnTo>
                    <a:pt x="17703" y="18300"/>
                  </a:lnTo>
                  <a:lnTo>
                    <a:pt x="80657" y="18300"/>
                  </a:lnTo>
                  <a:lnTo>
                    <a:pt x="80657" y="1162037"/>
                  </a:lnTo>
                  <a:lnTo>
                    <a:pt x="98361" y="1162037"/>
                  </a:lnTo>
                  <a:lnTo>
                    <a:pt x="98361" y="18300"/>
                  </a:lnTo>
                  <a:lnTo>
                    <a:pt x="98361" y="17767"/>
                  </a:lnTo>
                  <a:lnTo>
                    <a:pt x="98361" y="9461"/>
                  </a:lnTo>
                  <a:lnTo>
                    <a:pt x="94488" y="13335"/>
                  </a:lnTo>
                  <a:lnTo>
                    <a:pt x="94488" y="8877"/>
                  </a:lnTo>
                  <a:lnTo>
                    <a:pt x="98361" y="8877"/>
                  </a:lnTo>
                  <a:lnTo>
                    <a:pt x="983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17186762" y="5323090"/>
              <a:ext cx="81280" cy="555625"/>
            </a:xfrm>
            <a:custGeom>
              <a:avLst/>
              <a:gdLst/>
              <a:ahLst/>
              <a:cxnLst/>
              <a:rect l="l" t="t" r="r" b="b"/>
              <a:pathLst>
                <a:path w="81280" h="555625">
                  <a:moveTo>
                    <a:pt x="80656" y="0"/>
                  </a:moveTo>
                  <a:lnTo>
                    <a:pt x="0" y="0"/>
                  </a:lnTo>
                  <a:lnTo>
                    <a:pt x="0" y="555496"/>
                  </a:lnTo>
                  <a:lnTo>
                    <a:pt x="80656" y="555496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17177906" y="5314276"/>
              <a:ext cx="98425" cy="563880"/>
            </a:xfrm>
            <a:custGeom>
              <a:avLst/>
              <a:gdLst/>
              <a:ahLst/>
              <a:cxnLst/>
              <a:rect l="l" t="t" r="r" b="b"/>
              <a:pathLst>
                <a:path w="98425" h="563879">
                  <a:moveTo>
                    <a:pt x="98361" y="444"/>
                  </a:moveTo>
                  <a:lnTo>
                    <a:pt x="97853" y="444"/>
                  </a:lnTo>
                  <a:lnTo>
                    <a:pt x="97853" y="9321"/>
                  </a:lnTo>
                  <a:lnTo>
                    <a:pt x="93408" y="13779"/>
                  </a:lnTo>
                  <a:lnTo>
                    <a:pt x="93408" y="9321"/>
                  </a:lnTo>
                  <a:lnTo>
                    <a:pt x="97853" y="9321"/>
                  </a:lnTo>
                  <a:lnTo>
                    <a:pt x="97853" y="444"/>
                  </a:lnTo>
                  <a:lnTo>
                    <a:pt x="80657" y="444"/>
                  </a:lnTo>
                  <a:lnTo>
                    <a:pt x="80657" y="0"/>
                  </a:lnTo>
                  <a:lnTo>
                    <a:pt x="17703" y="0"/>
                  </a:lnTo>
                  <a:lnTo>
                    <a:pt x="17703" y="444"/>
                  </a:lnTo>
                  <a:lnTo>
                    <a:pt x="0" y="444"/>
                  </a:lnTo>
                  <a:lnTo>
                    <a:pt x="0" y="9321"/>
                  </a:lnTo>
                  <a:lnTo>
                    <a:pt x="0" y="18199"/>
                  </a:lnTo>
                  <a:lnTo>
                    <a:pt x="0" y="563702"/>
                  </a:lnTo>
                  <a:lnTo>
                    <a:pt x="17703" y="563702"/>
                  </a:lnTo>
                  <a:lnTo>
                    <a:pt x="17703" y="18199"/>
                  </a:lnTo>
                  <a:lnTo>
                    <a:pt x="17703" y="17665"/>
                  </a:lnTo>
                  <a:lnTo>
                    <a:pt x="80657" y="17665"/>
                  </a:lnTo>
                  <a:lnTo>
                    <a:pt x="80657" y="18199"/>
                  </a:lnTo>
                  <a:lnTo>
                    <a:pt x="80657" y="563702"/>
                  </a:lnTo>
                  <a:lnTo>
                    <a:pt x="98361" y="563702"/>
                  </a:lnTo>
                  <a:lnTo>
                    <a:pt x="98361" y="18199"/>
                  </a:lnTo>
                  <a:lnTo>
                    <a:pt x="93408" y="18199"/>
                  </a:lnTo>
                  <a:lnTo>
                    <a:pt x="93408" y="17665"/>
                  </a:lnTo>
                  <a:lnTo>
                    <a:pt x="98361" y="17665"/>
                  </a:lnTo>
                  <a:lnTo>
                    <a:pt x="98361" y="9321"/>
                  </a:lnTo>
                  <a:lnTo>
                    <a:pt x="98361" y="8826"/>
                  </a:lnTo>
                  <a:lnTo>
                    <a:pt x="98361" y="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4" name="object 21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079547" y="5687205"/>
              <a:ext cx="98362" cy="190763"/>
            </a:xfrm>
            <a:prstGeom prst="rect">
              <a:avLst/>
            </a:prstGeom>
          </p:spPr>
        </p:pic>
        <p:sp>
          <p:nvSpPr>
            <p:cNvPr id="215" name="object 215"/>
            <p:cNvSpPr/>
            <p:nvPr/>
          </p:nvSpPr>
          <p:spPr>
            <a:xfrm>
              <a:off x="17221188" y="5878587"/>
              <a:ext cx="12065" cy="50165"/>
            </a:xfrm>
            <a:custGeom>
              <a:avLst/>
              <a:gdLst/>
              <a:ahLst/>
              <a:cxnLst/>
              <a:rect l="l" t="t" r="r" b="b"/>
              <a:pathLst>
                <a:path w="12065" h="50164">
                  <a:moveTo>
                    <a:pt x="11803" y="0"/>
                  </a:moveTo>
                  <a:lnTo>
                    <a:pt x="0" y="0"/>
                  </a:lnTo>
                  <a:lnTo>
                    <a:pt x="0" y="50053"/>
                  </a:lnTo>
                  <a:lnTo>
                    <a:pt x="11803" y="50053"/>
                  </a:lnTo>
                  <a:lnTo>
                    <a:pt x="1180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6" name="object 21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7620538" y="5616549"/>
              <a:ext cx="98362" cy="262037"/>
            </a:xfrm>
            <a:prstGeom prst="rect">
              <a:avLst/>
            </a:prstGeom>
          </p:spPr>
        </p:pic>
        <p:sp>
          <p:nvSpPr>
            <p:cNvPr id="217" name="object 217"/>
            <p:cNvSpPr/>
            <p:nvPr/>
          </p:nvSpPr>
          <p:spPr>
            <a:xfrm>
              <a:off x="17531029" y="5736277"/>
              <a:ext cx="81280" cy="142875"/>
            </a:xfrm>
            <a:custGeom>
              <a:avLst/>
              <a:gdLst/>
              <a:ahLst/>
              <a:cxnLst/>
              <a:rect l="l" t="t" r="r" b="b"/>
              <a:pathLst>
                <a:path w="81280" h="142875">
                  <a:moveTo>
                    <a:pt x="80656" y="0"/>
                  </a:moveTo>
                  <a:lnTo>
                    <a:pt x="0" y="0"/>
                  </a:lnTo>
                  <a:lnTo>
                    <a:pt x="0" y="142309"/>
                  </a:lnTo>
                  <a:lnTo>
                    <a:pt x="80656" y="142309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17423804" y="5727013"/>
              <a:ext cx="196850" cy="201930"/>
            </a:xfrm>
            <a:custGeom>
              <a:avLst/>
              <a:gdLst/>
              <a:ahLst/>
              <a:cxnLst/>
              <a:rect l="l" t="t" r="r" b="b"/>
              <a:pathLst>
                <a:path w="196850" h="201929">
                  <a:moveTo>
                    <a:pt x="153454" y="151574"/>
                  </a:moveTo>
                  <a:lnTo>
                    <a:pt x="141643" y="151574"/>
                  </a:lnTo>
                  <a:lnTo>
                    <a:pt x="141643" y="201637"/>
                  </a:lnTo>
                  <a:lnTo>
                    <a:pt x="153454" y="201637"/>
                  </a:lnTo>
                  <a:lnTo>
                    <a:pt x="153454" y="151574"/>
                  </a:lnTo>
                  <a:close/>
                </a:path>
                <a:path w="196850" h="201929">
                  <a:moveTo>
                    <a:pt x="196723" y="0"/>
                  </a:moveTo>
                  <a:lnTo>
                    <a:pt x="179019" y="0"/>
                  </a:lnTo>
                  <a:lnTo>
                    <a:pt x="179019" y="431"/>
                  </a:lnTo>
                  <a:lnTo>
                    <a:pt x="116078" y="431"/>
                  </a:lnTo>
                  <a:lnTo>
                    <a:pt x="116078" y="0"/>
                  </a:lnTo>
                  <a:lnTo>
                    <a:pt x="98361" y="0"/>
                  </a:lnTo>
                  <a:lnTo>
                    <a:pt x="98361" y="8877"/>
                  </a:lnTo>
                  <a:lnTo>
                    <a:pt x="98361" y="17754"/>
                  </a:lnTo>
                  <a:lnTo>
                    <a:pt x="98361" y="73571"/>
                  </a:lnTo>
                  <a:lnTo>
                    <a:pt x="98361" y="90728"/>
                  </a:lnTo>
                  <a:lnTo>
                    <a:pt x="98361" y="91338"/>
                  </a:lnTo>
                  <a:lnTo>
                    <a:pt x="93357" y="91338"/>
                  </a:lnTo>
                  <a:lnTo>
                    <a:pt x="93357" y="90728"/>
                  </a:lnTo>
                  <a:lnTo>
                    <a:pt x="98361" y="90728"/>
                  </a:lnTo>
                  <a:lnTo>
                    <a:pt x="98361" y="73571"/>
                  </a:lnTo>
                  <a:lnTo>
                    <a:pt x="97790" y="73571"/>
                  </a:lnTo>
                  <a:lnTo>
                    <a:pt x="97790" y="82461"/>
                  </a:lnTo>
                  <a:lnTo>
                    <a:pt x="93357" y="86893"/>
                  </a:lnTo>
                  <a:lnTo>
                    <a:pt x="93357" y="82461"/>
                  </a:lnTo>
                  <a:lnTo>
                    <a:pt x="97790" y="82461"/>
                  </a:lnTo>
                  <a:lnTo>
                    <a:pt x="97790" y="73571"/>
                  </a:lnTo>
                  <a:lnTo>
                    <a:pt x="80657" y="73571"/>
                  </a:lnTo>
                  <a:lnTo>
                    <a:pt x="80657" y="73063"/>
                  </a:lnTo>
                  <a:lnTo>
                    <a:pt x="17716" y="73063"/>
                  </a:lnTo>
                  <a:lnTo>
                    <a:pt x="17716" y="73571"/>
                  </a:lnTo>
                  <a:lnTo>
                    <a:pt x="0" y="73571"/>
                  </a:lnTo>
                  <a:lnTo>
                    <a:pt x="0" y="82461"/>
                  </a:lnTo>
                  <a:lnTo>
                    <a:pt x="0" y="91338"/>
                  </a:lnTo>
                  <a:lnTo>
                    <a:pt x="0" y="150964"/>
                  </a:lnTo>
                  <a:lnTo>
                    <a:pt x="17716" y="150964"/>
                  </a:lnTo>
                  <a:lnTo>
                    <a:pt x="17716" y="91338"/>
                  </a:lnTo>
                  <a:lnTo>
                    <a:pt x="17716" y="90728"/>
                  </a:lnTo>
                  <a:lnTo>
                    <a:pt x="80657" y="90728"/>
                  </a:lnTo>
                  <a:lnTo>
                    <a:pt x="80657" y="91338"/>
                  </a:lnTo>
                  <a:lnTo>
                    <a:pt x="80657" y="150964"/>
                  </a:lnTo>
                  <a:lnTo>
                    <a:pt x="98361" y="150964"/>
                  </a:lnTo>
                  <a:lnTo>
                    <a:pt x="116078" y="150964"/>
                  </a:lnTo>
                  <a:lnTo>
                    <a:pt x="116078" y="18097"/>
                  </a:lnTo>
                  <a:lnTo>
                    <a:pt x="179019" y="18097"/>
                  </a:lnTo>
                  <a:lnTo>
                    <a:pt x="179019" y="150964"/>
                  </a:lnTo>
                  <a:lnTo>
                    <a:pt x="196723" y="150964"/>
                  </a:lnTo>
                  <a:lnTo>
                    <a:pt x="196723" y="18097"/>
                  </a:lnTo>
                  <a:lnTo>
                    <a:pt x="196723" y="17754"/>
                  </a:lnTo>
                  <a:lnTo>
                    <a:pt x="196723" y="9271"/>
                  </a:lnTo>
                  <a:lnTo>
                    <a:pt x="192671" y="13322"/>
                  </a:lnTo>
                  <a:lnTo>
                    <a:pt x="192671" y="8877"/>
                  </a:lnTo>
                  <a:lnTo>
                    <a:pt x="196723" y="8877"/>
                  </a:lnTo>
                  <a:lnTo>
                    <a:pt x="19672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17973658" y="5573358"/>
              <a:ext cx="81280" cy="305435"/>
            </a:xfrm>
            <a:custGeom>
              <a:avLst/>
              <a:gdLst/>
              <a:ahLst/>
              <a:cxnLst/>
              <a:rect l="l" t="t" r="r" b="b"/>
              <a:pathLst>
                <a:path w="81280" h="305435">
                  <a:moveTo>
                    <a:pt x="80656" y="0"/>
                  </a:moveTo>
                  <a:lnTo>
                    <a:pt x="0" y="0"/>
                  </a:lnTo>
                  <a:lnTo>
                    <a:pt x="0" y="305228"/>
                  </a:lnTo>
                  <a:lnTo>
                    <a:pt x="80656" y="305228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17964798" y="5564542"/>
              <a:ext cx="98425" cy="313690"/>
            </a:xfrm>
            <a:custGeom>
              <a:avLst/>
              <a:gdLst/>
              <a:ahLst/>
              <a:cxnLst/>
              <a:rect l="l" t="t" r="r" b="b"/>
              <a:pathLst>
                <a:path w="98425" h="313689">
                  <a:moveTo>
                    <a:pt x="98361" y="88"/>
                  </a:moveTo>
                  <a:lnTo>
                    <a:pt x="98209" y="88"/>
                  </a:lnTo>
                  <a:lnTo>
                    <a:pt x="98209" y="8966"/>
                  </a:lnTo>
                  <a:lnTo>
                    <a:pt x="93776" y="13411"/>
                  </a:lnTo>
                  <a:lnTo>
                    <a:pt x="93776" y="8966"/>
                  </a:lnTo>
                  <a:lnTo>
                    <a:pt x="98209" y="8966"/>
                  </a:lnTo>
                  <a:lnTo>
                    <a:pt x="98209" y="88"/>
                  </a:lnTo>
                  <a:lnTo>
                    <a:pt x="80657" y="88"/>
                  </a:lnTo>
                  <a:lnTo>
                    <a:pt x="17703" y="0"/>
                  </a:lnTo>
                  <a:lnTo>
                    <a:pt x="0" y="88"/>
                  </a:lnTo>
                  <a:lnTo>
                    <a:pt x="0" y="8966"/>
                  </a:lnTo>
                  <a:lnTo>
                    <a:pt x="0" y="17856"/>
                  </a:lnTo>
                  <a:lnTo>
                    <a:pt x="0" y="313436"/>
                  </a:lnTo>
                  <a:lnTo>
                    <a:pt x="17703" y="313436"/>
                  </a:lnTo>
                  <a:lnTo>
                    <a:pt x="17703" y="17856"/>
                  </a:lnTo>
                  <a:lnTo>
                    <a:pt x="17703" y="17665"/>
                  </a:lnTo>
                  <a:lnTo>
                    <a:pt x="80657" y="17665"/>
                  </a:lnTo>
                  <a:lnTo>
                    <a:pt x="80657" y="17856"/>
                  </a:lnTo>
                  <a:lnTo>
                    <a:pt x="80657" y="313436"/>
                  </a:lnTo>
                  <a:lnTo>
                    <a:pt x="98361" y="313436"/>
                  </a:lnTo>
                  <a:lnTo>
                    <a:pt x="98361" y="17856"/>
                  </a:lnTo>
                  <a:lnTo>
                    <a:pt x="93776" y="17856"/>
                  </a:lnTo>
                  <a:lnTo>
                    <a:pt x="93776" y="17665"/>
                  </a:lnTo>
                  <a:lnTo>
                    <a:pt x="98361" y="17665"/>
                  </a:lnTo>
                  <a:lnTo>
                    <a:pt x="98361" y="8966"/>
                  </a:lnTo>
                  <a:lnTo>
                    <a:pt x="98361" y="8826"/>
                  </a:lnTo>
                  <a:lnTo>
                    <a:pt x="98361" y="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17875296" y="5660706"/>
              <a:ext cx="81280" cy="218440"/>
            </a:xfrm>
            <a:custGeom>
              <a:avLst/>
              <a:gdLst/>
              <a:ahLst/>
              <a:cxnLst/>
              <a:rect l="l" t="t" r="r" b="b"/>
              <a:pathLst>
                <a:path w="81280" h="218439">
                  <a:moveTo>
                    <a:pt x="80656" y="0"/>
                  </a:moveTo>
                  <a:lnTo>
                    <a:pt x="0" y="0"/>
                  </a:lnTo>
                  <a:lnTo>
                    <a:pt x="0" y="217880"/>
                  </a:lnTo>
                  <a:lnTo>
                    <a:pt x="80656" y="217880"/>
                  </a:lnTo>
                  <a:lnTo>
                    <a:pt x="80656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16335922" y="5651893"/>
              <a:ext cx="1782445" cy="276860"/>
            </a:xfrm>
            <a:custGeom>
              <a:avLst/>
              <a:gdLst/>
              <a:ahLst/>
              <a:cxnLst/>
              <a:rect l="l" t="t" r="r" b="b"/>
              <a:pathLst>
                <a:path w="1782444" h="276860">
                  <a:moveTo>
                    <a:pt x="540994" y="226695"/>
                  </a:moveTo>
                  <a:lnTo>
                    <a:pt x="208534" y="226695"/>
                  </a:lnTo>
                  <a:lnTo>
                    <a:pt x="208534" y="232587"/>
                  </a:lnTo>
                  <a:lnTo>
                    <a:pt x="540994" y="232587"/>
                  </a:lnTo>
                  <a:lnTo>
                    <a:pt x="540994" y="226695"/>
                  </a:lnTo>
                  <a:close/>
                </a:path>
                <a:path w="1782444" h="276860">
                  <a:moveTo>
                    <a:pt x="885266" y="226695"/>
                  </a:moveTo>
                  <a:lnTo>
                    <a:pt x="552792" y="226695"/>
                  </a:lnTo>
                  <a:lnTo>
                    <a:pt x="552792" y="232587"/>
                  </a:lnTo>
                  <a:lnTo>
                    <a:pt x="885266" y="232587"/>
                  </a:lnTo>
                  <a:lnTo>
                    <a:pt x="885266" y="226695"/>
                  </a:lnTo>
                  <a:close/>
                </a:path>
                <a:path w="1782444" h="276860">
                  <a:moveTo>
                    <a:pt x="1229525" y="226695"/>
                  </a:moveTo>
                  <a:lnTo>
                    <a:pt x="897064" y="226695"/>
                  </a:lnTo>
                  <a:lnTo>
                    <a:pt x="897064" y="232587"/>
                  </a:lnTo>
                  <a:lnTo>
                    <a:pt x="1229525" y="232587"/>
                  </a:lnTo>
                  <a:lnTo>
                    <a:pt x="1229525" y="226695"/>
                  </a:lnTo>
                  <a:close/>
                </a:path>
                <a:path w="1782444" h="276860">
                  <a:moveTo>
                    <a:pt x="1782318" y="226695"/>
                  </a:moveTo>
                  <a:lnTo>
                    <a:pt x="1585595" y="226695"/>
                  </a:lnTo>
                  <a:lnTo>
                    <a:pt x="1573796" y="226695"/>
                  </a:lnTo>
                  <a:lnTo>
                    <a:pt x="1241336" y="226695"/>
                  </a:lnTo>
                  <a:lnTo>
                    <a:pt x="1241336" y="232587"/>
                  </a:lnTo>
                  <a:lnTo>
                    <a:pt x="1573796" y="232587"/>
                  </a:lnTo>
                  <a:lnTo>
                    <a:pt x="1573796" y="276758"/>
                  </a:lnTo>
                  <a:lnTo>
                    <a:pt x="1585595" y="276758"/>
                  </a:lnTo>
                  <a:lnTo>
                    <a:pt x="1585595" y="232587"/>
                  </a:lnTo>
                  <a:lnTo>
                    <a:pt x="1782318" y="232587"/>
                  </a:lnTo>
                  <a:lnTo>
                    <a:pt x="1782318" y="226695"/>
                  </a:lnTo>
                  <a:close/>
                </a:path>
                <a:path w="1782444" h="276860">
                  <a:moveTo>
                    <a:pt x="1782318" y="221005"/>
                  </a:moveTo>
                  <a:lnTo>
                    <a:pt x="1628876" y="221005"/>
                  </a:lnTo>
                  <a:lnTo>
                    <a:pt x="1628876" y="18034"/>
                  </a:lnTo>
                  <a:lnTo>
                    <a:pt x="1624088" y="18034"/>
                  </a:lnTo>
                  <a:lnTo>
                    <a:pt x="1624088" y="17653"/>
                  </a:lnTo>
                  <a:lnTo>
                    <a:pt x="1628876" y="17653"/>
                  </a:lnTo>
                  <a:lnTo>
                    <a:pt x="1628876" y="9156"/>
                  </a:lnTo>
                  <a:lnTo>
                    <a:pt x="1628876" y="8813"/>
                  </a:lnTo>
                  <a:lnTo>
                    <a:pt x="1628876" y="266"/>
                  </a:lnTo>
                  <a:lnTo>
                    <a:pt x="1628521" y="266"/>
                  </a:lnTo>
                  <a:lnTo>
                    <a:pt x="1628521" y="9156"/>
                  </a:lnTo>
                  <a:lnTo>
                    <a:pt x="1624088" y="13601"/>
                  </a:lnTo>
                  <a:lnTo>
                    <a:pt x="1624088" y="9156"/>
                  </a:lnTo>
                  <a:lnTo>
                    <a:pt x="1628521" y="9156"/>
                  </a:lnTo>
                  <a:lnTo>
                    <a:pt x="1628521" y="266"/>
                  </a:lnTo>
                  <a:lnTo>
                    <a:pt x="1611172" y="266"/>
                  </a:lnTo>
                  <a:lnTo>
                    <a:pt x="1611172" y="17653"/>
                  </a:lnTo>
                  <a:lnTo>
                    <a:pt x="1611172" y="18034"/>
                  </a:lnTo>
                  <a:lnTo>
                    <a:pt x="1611172" y="221005"/>
                  </a:lnTo>
                  <a:lnTo>
                    <a:pt x="1548218" y="221005"/>
                  </a:lnTo>
                  <a:lnTo>
                    <a:pt x="1548218" y="18034"/>
                  </a:lnTo>
                  <a:lnTo>
                    <a:pt x="1548218" y="17653"/>
                  </a:lnTo>
                  <a:lnTo>
                    <a:pt x="1611172" y="17653"/>
                  </a:lnTo>
                  <a:lnTo>
                    <a:pt x="1611172" y="266"/>
                  </a:lnTo>
                  <a:lnTo>
                    <a:pt x="1611172" y="0"/>
                  </a:lnTo>
                  <a:lnTo>
                    <a:pt x="1548218" y="0"/>
                  </a:lnTo>
                  <a:lnTo>
                    <a:pt x="1548218" y="266"/>
                  </a:lnTo>
                  <a:lnTo>
                    <a:pt x="1530515" y="266"/>
                  </a:lnTo>
                  <a:lnTo>
                    <a:pt x="1530515" y="160108"/>
                  </a:lnTo>
                  <a:lnTo>
                    <a:pt x="1525955" y="160108"/>
                  </a:lnTo>
                  <a:lnTo>
                    <a:pt x="1525955" y="159956"/>
                  </a:lnTo>
                  <a:lnTo>
                    <a:pt x="1530515" y="159956"/>
                  </a:lnTo>
                  <a:lnTo>
                    <a:pt x="1530515" y="142354"/>
                  </a:lnTo>
                  <a:lnTo>
                    <a:pt x="1530400" y="151231"/>
                  </a:lnTo>
                  <a:lnTo>
                    <a:pt x="1525955" y="155676"/>
                  </a:lnTo>
                  <a:lnTo>
                    <a:pt x="1525955" y="151231"/>
                  </a:lnTo>
                  <a:lnTo>
                    <a:pt x="1530400" y="151231"/>
                  </a:lnTo>
                  <a:lnTo>
                    <a:pt x="1530400" y="142354"/>
                  </a:lnTo>
                  <a:lnTo>
                    <a:pt x="1512811" y="142354"/>
                  </a:lnTo>
                  <a:lnTo>
                    <a:pt x="1512811" y="159956"/>
                  </a:lnTo>
                  <a:lnTo>
                    <a:pt x="1512811" y="160108"/>
                  </a:lnTo>
                  <a:lnTo>
                    <a:pt x="1512811" y="221005"/>
                  </a:lnTo>
                  <a:lnTo>
                    <a:pt x="1449857" y="221005"/>
                  </a:lnTo>
                  <a:lnTo>
                    <a:pt x="1449857" y="160108"/>
                  </a:lnTo>
                  <a:lnTo>
                    <a:pt x="1449857" y="159956"/>
                  </a:lnTo>
                  <a:lnTo>
                    <a:pt x="1512811" y="159956"/>
                  </a:lnTo>
                  <a:lnTo>
                    <a:pt x="1512811" y="142354"/>
                  </a:lnTo>
                  <a:lnTo>
                    <a:pt x="1449857" y="142290"/>
                  </a:lnTo>
                  <a:lnTo>
                    <a:pt x="1432153" y="142354"/>
                  </a:lnTo>
                  <a:lnTo>
                    <a:pt x="1432153" y="151231"/>
                  </a:lnTo>
                  <a:lnTo>
                    <a:pt x="1432153" y="160108"/>
                  </a:lnTo>
                  <a:lnTo>
                    <a:pt x="1432153" y="221005"/>
                  </a:lnTo>
                  <a:lnTo>
                    <a:pt x="0" y="221005"/>
                  </a:lnTo>
                  <a:lnTo>
                    <a:pt x="0" y="226085"/>
                  </a:lnTo>
                  <a:lnTo>
                    <a:pt x="1432153" y="226085"/>
                  </a:lnTo>
                  <a:lnTo>
                    <a:pt x="1449857" y="226085"/>
                  </a:lnTo>
                  <a:lnTo>
                    <a:pt x="1782318" y="226085"/>
                  </a:lnTo>
                  <a:lnTo>
                    <a:pt x="1782318" y="2210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3" name="object 223"/>
          <p:cNvSpPr txBox="1"/>
          <p:nvPr/>
        </p:nvSpPr>
        <p:spPr>
          <a:xfrm rot="18960000">
            <a:off x="16340356" y="6021732"/>
            <a:ext cx="248467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 spc="-15" b="1">
                <a:latin typeface="Arial"/>
                <a:cs typeface="Arial"/>
              </a:rPr>
              <a:t>Mo</a:t>
            </a:r>
            <a:r>
              <a:rPr dirty="0" sz="700" spc="-15" b="1">
                <a:latin typeface="Arial"/>
                <a:cs typeface="Arial"/>
              </a:rPr>
              <a:t>c</a:t>
            </a:r>
            <a:r>
              <a:rPr dirty="0" sz="700" b="1">
                <a:latin typeface="Arial"/>
                <a:cs typeface="Arial"/>
              </a:rPr>
              <a:t>k</a:t>
            </a:r>
            <a:endParaRPr sz="70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 rot="18960000">
            <a:off x="16449100" y="6120049"/>
            <a:ext cx="522084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 spc="-15" b="1">
                <a:latin typeface="Arial"/>
                <a:cs typeface="Arial"/>
              </a:rPr>
              <a:t>PIWIL</a:t>
            </a:r>
            <a:r>
              <a:rPr dirty="0" baseline="3968" sz="1050" spc="-22" b="1">
                <a:latin typeface="Arial"/>
                <a:cs typeface="Arial"/>
              </a:rPr>
              <a:t>4-KO1</a:t>
            </a:r>
            <a:endParaRPr baseline="3968" sz="1050">
              <a:latin typeface="Arial"/>
              <a:cs typeface="Arial"/>
            </a:endParaRPr>
          </a:p>
        </p:txBody>
      </p:sp>
      <p:sp>
        <p:nvSpPr>
          <p:cNvPr id="225" name="object 225"/>
          <p:cNvSpPr txBox="1"/>
          <p:nvPr/>
        </p:nvSpPr>
        <p:spPr>
          <a:xfrm rot="18960000">
            <a:off x="16793367" y="6120049"/>
            <a:ext cx="522084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 spc="-15" b="1">
                <a:latin typeface="Arial"/>
                <a:cs typeface="Arial"/>
              </a:rPr>
              <a:t>PIWIL</a:t>
            </a:r>
            <a:r>
              <a:rPr dirty="0" baseline="3968" sz="1050" spc="-22" b="1">
                <a:latin typeface="Arial"/>
                <a:cs typeface="Arial"/>
              </a:rPr>
              <a:t>4-KO2</a:t>
            </a:r>
            <a:endParaRPr baseline="3968" sz="105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 rot="18960000">
            <a:off x="17361652" y="6026306"/>
            <a:ext cx="262144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 spc="-20" b="1">
                <a:latin typeface="Arial"/>
                <a:cs typeface="Arial"/>
              </a:rPr>
              <a:t>E</a:t>
            </a:r>
            <a:r>
              <a:rPr dirty="0" sz="700" spc="-10" b="1">
                <a:latin typeface="Arial"/>
                <a:cs typeface="Arial"/>
              </a:rPr>
              <a:t>G</a:t>
            </a:r>
            <a:r>
              <a:rPr dirty="0" sz="700" spc="-15" b="1">
                <a:latin typeface="Arial"/>
                <a:cs typeface="Arial"/>
              </a:rPr>
              <a:t>F</a:t>
            </a:r>
            <a:r>
              <a:rPr dirty="0" sz="700" b="1">
                <a:latin typeface="Arial"/>
                <a:cs typeface="Arial"/>
              </a:rPr>
              <a:t>P</a:t>
            </a:r>
            <a:endParaRPr sz="70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 rot="18960000">
            <a:off x="17660918" y="6045186"/>
            <a:ext cx="314633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 spc="-20" b="1">
                <a:latin typeface="Arial"/>
                <a:cs typeface="Arial"/>
              </a:rPr>
              <a:t>P</a:t>
            </a:r>
            <a:r>
              <a:rPr dirty="0" sz="700" spc="-10" b="1">
                <a:latin typeface="Arial"/>
                <a:cs typeface="Arial"/>
              </a:rPr>
              <a:t>IW</a:t>
            </a:r>
            <a:r>
              <a:rPr dirty="0" sz="700" spc="-20" b="1">
                <a:latin typeface="Arial"/>
                <a:cs typeface="Arial"/>
              </a:rPr>
              <a:t>I</a:t>
            </a:r>
            <a:r>
              <a:rPr dirty="0" baseline="3968" sz="1050" spc="-22" b="1">
                <a:latin typeface="Arial"/>
                <a:cs typeface="Arial"/>
              </a:rPr>
              <a:t>L</a:t>
            </a:r>
            <a:r>
              <a:rPr dirty="0" baseline="3968" sz="1050" b="1">
                <a:latin typeface="Arial"/>
                <a:cs typeface="Arial"/>
              </a:rPr>
              <a:t>4</a:t>
            </a:r>
            <a:endParaRPr baseline="3968" sz="105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6167602" y="4631403"/>
            <a:ext cx="126364" cy="1310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50"/>
              </a:lnSpc>
              <a:spcBef>
                <a:spcPts val="100"/>
              </a:spcBef>
            </a:pPr>
            <a:r>
              <a:rPr dirty="0" sz="700" spc="10" b="1">
                <a:latin typeface="Arial"/>
                <a:cs typeface="Arial"/>
              </a:rPr>
              <a:t>1</a:t>
            </a:r>
            <a:r>
              <a:rPr dirty="0" sz="700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65"/>
              </a:lnSpc>
            </a:pPr>
            <a:r>
              <a:rPr dirty="0" sz="700" spc="10" b="1">
                <a:latin typeface="Arial"/>
                <a:cs typeface="Arial"/>
              </a:rPr>
              <a:t>1</a:t>
            </a:r>
            <a:r>
              <a:rPr dirty="0" sz="700" b="1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65"/>
              </a:lnSpc>
            </a:pPr>
            <a:r>
              <a:rPr dirty="0" sz="700" spc="10" b="1">
                <a:latin typeface="Arial"/>
                <a:cs typeface="Arial"/>
              </a:rPr>
              <a:t>1</a:t>
            </a:r>
            <a:r>
              <a:rPr dirty="0" sz="700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60"/>
              </a:lnSpc>
            </a:pPr>
            <a:r>
              <a:rPr dirty="0" sz="700" spc="10" b="1">
                <a:latin typeface="Arial"/>
                <a:cs typeface="Arial"/>
              </a:rPr>
              <a:t>1</a:t>
            </a:r>
            <a:r>
              <a:rPr dirty="0" sz="700" b="1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660"/>
              </a:lnSpc>
            </a:pPr>
            <a:r>
              <a:rPr dirty="0" sz="700" spc="10" b="1">
                <a:latin typeface="Arial"/>
                <a:cs typeface="Arial"/>
              </a:rPr>
              <a:t>1</a:t>
            </a:r>
            <a:r>
              <a:rPr dirty="0" sz="700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5"/>
              </a:lnSpc>
            </a:pPr>
            <a:r>
              <a:rPr dirty="0" sz="700" b="1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0"/>
              </a:lnSpc>
            </a:pPr>
            <a:r>
              <a:rPr dirty="0" sz="700" b="1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0"/>
              </a:lnSpc>
            </a:pPr>
            <a:r>
              <a:rPr dirty="0" sz="700" b="1">
                <a:latin typeface="Arial"/>
                <a:cs typeface="Arial"/>
              </a:rPr>
              <a:t>7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5"/>
              </a:lnSpc>
            </a:pPr>
            <a:r>
              <a:rPr dirty="0" sz="700" b="1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5"/>
              </a:lnSpc>
            </a:pPr>
            <a:r>
              <a:rPr dirty="0" sz="700" b="1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0"/>
              </a:lnSpc>
            </a:pPr>
            <a:r>
              <a:rPr dirty="0" sz="700" b="1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0"/>
              </a:lnSpc>
            </a:pPr>
            <a:r>
              <a:rPr dirty="0" sz="700" b="1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5"/>
              </a:lnSpc>
            </a:pPr>
            <a:r>
              <a:rPr dirty="0" sz="700" b="1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660"/>
              </a:lnSpc>
            </a:pPr>
            <a:r>
              <a:rPr dirty="0" sz="700" b="1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ts val="750"/>
              </a:lnSpc>
            </a:pPr>
            <a:r>
              <a:rPr dirty="0" sz="700" b="1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29" name="object 229"/>
          <p:cNvGrpSpPr/>
          <p:nvPr/>
        </p:nvGrpSpPr>
        <p:grpSpPr>
          <a:xfrm>
            <a:off x="16291666" y="4688339"/>
            <a:ext cx="1361440" cy="1196340"/>
            <a:chOff x="16291666" y="4688339"/>
            <a:chExt cx="1361440" cy="1196340"/>
          </a:xfrm>
        </p:grpSpPr>
        <p:sp>
          <p:nvSpPr>
            <p:cNvPr id="230" name="object 230"/>
            <p:cNvSpPr/>
            <p:nvPr/>
          </p:nvSpPr>
          <p:spPr>
            <a:xfrm>
              <a:off x="16291661" y="5789167"/>
              <a:ext cx="56515" cy="95885"/>
            </a:xfrm>
            <a:custGeom>
              <a:avLst/>
              <a:gdLst/>
              <a:ahLst/>
              <a:cxnLst/>
              <a:rect l="l" t="t" r="r" b="b"/>
              <a:pathLst>
                <a:path w="56515" h="95885">
                  <a:moveTo>
                    <a:pt x="56070" y="11417"/>
                  </a:moveTo>
                  <a:lnTo>
                    <a:pt x="50165" y="11417"/>
                  </a:lnTo>
                  <a:lnTo>
                    <a:pt x="50165" y="0"/>
                  </a:lnTo>
                  <a:lnTo>
                    <a:pt x="44259" y="0"/>
                  </a:lnTo>
                  <a:lnTo>
                    <a:pt x="44259" y="11417"/>
                  </a:lnTo>
                  <a:lnTo>
                    <a:pt x="44259" y="83540"/>
                  </a:lnTo>
                  <a:lnTo>
                    <a:pt x="0" y="83540"/>
                  </a:lnTo>
                  <a:lnTo>
                    <a:pt x="0" y="95313"/>
                  </a:lnTo>
                  <a:lnTo>
                    <a:pt x="44259" y="95313"/>
                  </a:lnTo>
                  <a:lnTo>
                    <a:pt x="44259" y="95148"/>
                  </a:lnTo>
                  <a:lnTo>
                    <a:pt x="50165" y="95148"/>
                  </a:lnTo>
                  <a:lnTo>
                    <a:pt x="50165" y="83731"/>
                  </a:lnTo>
                  <a:lnTo>
                    <a:pt x="56070" y="83731"/>
                  </a:lnTo>
                  <a:lnTo>
                    <a:pt x="56070" y="11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/>
            <p:cNvSpPr/>
            <p:nvPr/>
          </p:nvSpPr>
          <p:spPr>
            <a:xfrm>
              <a:off x="16341830" y="4694372"/>
              <a:ext cx="0" cy="1095375"/>
            </a:xfrm>
            <a:custGeom>
              <a:avLst/>
              <a:gdLst/>
              <a:ahLst/>
              <a:cxnLst/>
              <a:rect l="l" t="t" r="r" b="b"/>
              <a:pathLst>
                <a:path w="0" h="1095375">
                  <a:moveTo>
                    <a:pt x="0" y="0"/>
                  </a:moveTo>
                  <a:lnTo>
                    <a:pt x="0" y="1094795"/>
                  </a:lnTo>
                </a:path>
              </a:pathLst>
            </a:custGeom>
            <a:ln w="118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/>
            <p:cNvSpPr/>
            <p:nvPr/>
          </p:nvSpPr>
          <p:spPr>
            <a:xfrm>
              <a:off x="16291661" y="4694986"/>
              <a:ext cx="1361440" cy="1189990"/>
            </a:xfrm>
            <a:custGeom>
              <a:avLst/>
              <a:gdLst/>
              <a:ahLst/>
              <a:cxnLst/>
              <a:rect l="l" t="t" r="r" b="b"/>
              <a:pathLst>
                <a:path w="1361440" h="1189989">
                  <a:moveTo>
                    <a:pt x="44259" y="1094295"/>
                  </a:moveTo>
                  <a:lnTo>
                    <a:pt x="0" y="1094295"/>
                  </a:lnTo>
                  <a:lnTo>
                    <a:pt x="0" y="1106068"/>
                  </a:lnTo>
                  <a:lnTo>
                    <a:pt x="44259" y="1106068"/>
                  </a:lnTo>
                  <a:lnTo>
                    <a:pt x="44259" y="1094295"/>
                  </a:lnTo>
                  <a:close/>
                </a:path>
                <a:path w="1361440" h="1189989">
                  <a:moveTo>
                    <a:pt x="44259" y="1009891"/>
                  </a:moveTo>
                  <a:lnTo>
                    <a:pt x="0" y="1009891"/>
                  </a:lnTo>
                  <a:lnTo>
                    <a:pt x="0" y="1021664"/>
                  </a:lnTo>
                  <a:lnTo>
                    <a:pt x="44259" y="1021664"/>
                  </a:lnTo>
                  <a:lnTo>
                    <a:pt x="44259" y="1009891"/>
                  </a:lnTo>
                  <a:close/>
                </a:path>
                <a:path w="1361440" h="1189989">
                  <a:moveTo>
                    <a:pt x="44259" y="925499"/>
                  </a:moveTo>
                  <a:lnTo>
                    <a:pt x="0" y="925499"/>
                  </a:lnTo>
                  <a:lnTo>
                    <a:pt x="0" y="937272"/>
                  </a:lnTo>
                  <a:lnTo>
                    <a:pt x="44259" y="937272"/>
                  </a:lnTo>
                  <a:lnTo>
                    <a:pt x="44259" y="925499"/>
                  </a:lnTo>
                  <a:close/>
                </a:path>
                <a:path w="1361440" h="1189989">
                  <a:moveTo>
                    <a:pt x="44259" y="842073"/>
                  </a:moveTo>
                  <a:lnTo>
                    <a:pt x="0" y="842073"/>
                  </a:lnTo>
                  <a:lnTo>
                    <a:pt x="0" y="853846"/>
                  </a:lnTo>
                  <a:lnTo>
                    <a:pt x="44259" y="853846"/>
                  </a:lnTo>
                  <a:lnTo>
                    <a:pt x="44259" y="842073"/>
                  </a:lnTo>
                  <a:close/>
                </a:path>
                <a:path w="1361440" h="1189989">
                  <a:moveTo>
                    <a:pt x="44259" y="757669"/>
                  </a:moveTo>
                  <a:lnTo>
                    <a:pt x="0" y="757669"/>
                  </a:lnTo>
                  <a:lnTo>
                    <a:pt x="0" y="769442"/>
                  </a:lnTo>
                  <a:lnTo>
                    <a:pt x="44259" y="769442"/>
                  </a:lnTo>
                  <a:lnTo>
                    <a:pt x="44259" y="757669"/>
                  </a:lnTo>
                  <a:close/>
                </a:path>
                <a:path w="1361440" h="1189989">
                  <a:moveTo>
                    <a:pt x="44259" y="673265"/>
                  </a:moveTo>
                  <a:lnTo>
                    <a:pt x="0" y="673265"/>
                  </a:lnTo>
                  <a:lnTo>
                    <a:pt x="0" y="685038"/>
                  </a:lnTo>
                  <a:lnTo>
                    <a:pt x="44259" y="685038"/>
                  </a:lnTo>
                  <a:lnTo>
                    <a:pt x="44259" y="673265"/>
                  </a:lnTo>
                  <a:close/>
                </a:path>
                <a:path w="1361440" h="1189989">
                  <a:moveTo>
                    <a:pt x="44259" y="588860"/>
                  </a:moveTo>
                  <a:lnTo>
                    <a:pt x="0" y="588860"/>
                  </a:lnTo>
                  <a:lnTo>
                    <a:pt x="0" y="600633"/>
                  </a:lnTo>
                  <a:lnTo>
                    <a:pt x="44259" y="600633"/>
                  </a:lnTo>
                  <a:lnTo>
                    <a:pt x="44259" y="588860"/>
                  </a:lnTo>
                  <a:close/>
                </a:path>
                <a:path w="1361440" h="1189989">
                  <a:moveTo>
                    <a:pt x="44259" y="505434"/>
                  </a:moveTo>
                  <a:lnTo>
                    <a:pt x="0" y="505434"/>
                  </a:lnTo>
                  <a:lnTo>
                    <a:pt x="0" y="517220"/>
                  </a:lnTo>
                  <a:lnTo>
                    <a:pt x="44259" y="517220"/>
                  </a:lnTo>
                  <a:lnTo>
                    <a:pt x="44259" y="505434"/>
                  </a:lnTo>
                  <a:close/>
                </a:path>
                <a:path w="1361440" h="1189989">
                  <a:moveTo>
                    <a:pt x="44259" y="421030"/>
                  </a:moveTo>
                  <a:lnTo>
                    <a:pt x="0" y="421030"/>
                  </a:lnTo>
                  <a:lnTo>
                    <a:pt x="0" y="432816"/>
                  </a:lnTo>
                  <a:lnTo>
                    <a:pt x="44259" y="432816"/>
                  </a:lnTo>
                  <a:lnTo>
                    <a:pt x="44259" y="421030"/>
                  </a:lnTo>
                  <a:close/>
                </a:path>
                <a:path w="1361440" h="1189989">
                  <a:moveTo>
                    <a:pt x="44259" y="336626"/>
                  </a:moveTo>
                  <a:lnTo>
                    <a:pt x="0" y="336626"/>
                  </a:lnTo>
                  <a:lnTo>
                    <a:pt x="0" y="348411"/>
                  </a:lnTo>
                  <a:lnTo>
                    <a:pt x="44259" y="348411"/>
                  </a:lnTo>
                  <a:lnTo>
                    <a:pt x="44259" y="336626"/>
                  </a:lnTo>
                  <a:close/>
                </a:path>
                <a:path w="1361440" h="1189989">
                  <a:moveTo>
                    <a:pt x="44259" y="253212"/>
                  </a:moveTo>
                  <a:lnTo>
                    <a:pt x="0" y="253212"/>
                  </a:lnTo>
                  <a:lnTo>
                    <a:pt x="0" y="264985"/>
                  </a:lnTo>
                  <a:lnTo>
                    <a:pt x="44259" y="264985"/>
                  </a:lnTo>
                  <a:lnTo>
                    <a:pt x="44259" y="253212"/>
                  </a:lnTo>
                  <a:close/>
                </a:path>
                <a:path w="1361440" h="1189989">
                  <a:moveTo>
                    <a:pt x="44259" y="168808"/>
                  </a:moveTo>
                  <a:lnTo>
                    <a:pt x="0" y="168808"/>
                  </a:lnTo>
                  <a:lnTo>
                    <a:pt x="0" y="180581"/>
                  </a:lnTo>
                  <a:lnTo>
                    <a:pt x="44259" y="180581"/>
                  </a:lnTo>
                  <a:lnTo>
                    <a:pt x="44259" y="168808"/>
                  </a:lnTo>
                  <a:close/>
                </a:path>
                <a:path w="1361440" h="1189989">
                  <a:moveTo>
                    <a:pt x="44259" y="84404"/>
                  </a:moveTo>
                  <a:lnTo>
                    <a:pt x="0" y="84404"/>
                  </a:lnTo>
                  <a:lnTo>
                    <a:pt x="0" y="96177"/>
                  </a:lnTo>
                  <a:lnTo>
                    <a:pt x="44259" y="96177"/>
                  </a:lnTo>
                  <a:lnTo>
                    <a:pt x="44259" y="84404"/>
                  </a:lnTo>
                  <a:close/>
                </a:path>
                <a:path w="1361440" h="1189989">
                  <a:moveTo>
                    <a:pt x="44259" y="0"/>
                  </a:moveTo>
                  <a:lnTo>
                    <a:pt x="0" y="0"/>
                  </a:lnTo>
                  <a:lnTo>
                    <a:pt x="0" y="11772"/>
                  </a:lnTo>
                  <a:lnTo>
                    <a:pt x="44259" y="11772"/>
                  </a:lnTo>
                  <a:lnTo>
                    <a:pt x="44259" y="0"/>
                  </a:lnTo>
                  <a:close/>
                </a:path>
                <a:path w="1361440" h="1189989">
                  <a:moveTo>
                    <a:pt x="56070" y="1177721"/>
                  </a:moveTo>
                  <a:lnTo>
                    <a:pt x="50165" y="1177721"/>
                  </a:lnTo>
                  <a:lnTo>
                    <a:pt x="50165" y="1189494"/>
                  </a:lnTo>
                  <a:lnTo>
                    <a:pt x="56070" y="1189494"/>
                  </a:lnTo>
                  <a:lnTo>
                    <a:pt x="56070" y="1177721"/>
                  </a:lnTo>
                  <a:close/>
                </a:path>
                <a:path w="1361440" h="1189989">
                  <a:moveTo>
                    <a:pt x="56070" y="1094295"/>
                  </a:moveTo>
                  <a:lnTo>
                    <a:pt x="50165" y="1094295"/>
                  </a:lnTo>
                  <a:lnTo>
                    <a:pt x="50165" y="1106068"/>
                  </a:lnTo>
                  <a:lnTo>
                    <a:pt x="56070" y="1106068"/>
                  </a:lnTo>
                  <a:lnTo>
                    <a:pt x="56070" y="1094295"/>
                  </a:lnTo>
                  <a:close/>
                </a:path>
                <a:path w="1361440" h="1189989">
                  <a:moveTo>
                    <a:pt x="56070" y="1009891"/>
                  </a:moveTo>
                  <a:lnTo>
                    <a:pt x="50165" y="1009891"/>
                  </a:lnTo>
                  <a:lnTo>
                    <a:pt x="50165" y="1021664"/>
                  </a:lnTo>
                  <a:lnTo>
                    <a:pt x="56070" y="1021664"/>
                  </a:lnTo>
                  <a:lnTo>
                    <a:pt x="56070" y="1009891"/>
                  </a:lnTo>
                  <a:close/>
                </a:path>
                <a:path w="1361440" h="1189989">
                  <a:moveTo>
                    <a:pt x="56070" y="925499"/>
                  </a:moveTo>
                  <a:lnTo>
                    <a:pt x="50165" y="925499"/>
                  </a:lnTo>
                  <a:lnTo>
                    <a:pt x="50165" y="937272"/>
                  </a:lnTo>
                  <a:lnTo>
                    <a:pt x="56070" y="937272"/>
                  </a:lnTo>
                  <a:lnTo>
                    <a:pt x="56070" y="925499"/>
                  </a:lnTo>
                  <a:close/>
                </a:path>
                <a:path w="1361440" h="1189989">
                  <a:moveTo>
                    <a:pt x="56070" y="842073"/>
                  </a:moveTo>
                  <a:lnTo>
                    <a:pt x="50165" y="842073"/>
                  </a:lnTo>
                  <a:lnTo>
                    <a:pt x="50165" y="853846"/>
                  </a:lnTo>
                  <a:lnTo>
                    <a:pt x="56070" y="853846"/>
                  </a:lnTo>
                  <a:lnTo>
                    <a:pt x="56070" y="842073"/>
                  </a:lnTo>
                  <a:close/>
                </a:path>
                <a:path w="1361440" h="1189989">
                  <a:moveTo>
                    <a:pt x="56070" y="757669"/>
                  </a:moveTo>
                  <a:lnTo>
                    <a:pt x="50165" y="757669"/>
                  </a:lnTo>
                  <a:lnTo>
                    <a:pt x="50165" y="769442"/>
                  </a:lnTo>
                  <a:lnTo>
                    <a:pt x="56070" y="769442"/>
                  </a:lnTo>
                  <a:lnTo>
                    <a:pt x="56070" y="757669"/>
                  </a:lnTo>
                  <a:close/>
                </a:path>
                <a:path w="1361440" h="1189989">
                  <a:moveTo>
                    <a:pt x="56070" y="673265"/>
                  </a:moveTo>
                  <a:lnTo>
                    <a:pt x="50165" y="673265"/>
                  </a:lnTo>
                  <a:lnTo>
                    <a:pt x="50165" y="685038"/>
                  </a:lnTo>
                  <a:lnTo>
                    <a:pt x="56070" y="685038"/>
                  </a:lnTo>
                  <a:lnTo>
                    <a:pt x="56070" y="673265"/>
                  </a:lnTo>
                  <a:close/>
                </a:path>
                <a:path w="1361440" h="1189989">
                  <a:moveTo>
                    <a:pt x="56070" y="588860"/>
                  </a:moveTo>
                  <a:lnTo>
                    <a:pt x="50165" y="588860"/>
                  </a:lnTo>
                  <a:lnTo>
                    <a:pt x="50165" y="600633"/>
                  </a:lnTo>
                  <a:lnTo>
                    <a:pt x="56070" y="600633"/>
                  </a:lnTo>
                  <a:lnTo>
                    <a:pt x="56070" y="588860"/>
                  </a:lnTo>
                  <a:close/>
                </a:path>
                <a:path w="1361440" h="1189989">
                  <a:moveTo>
                    <a:pt x="56070" y="505434"/>
                  </a:moveTo>
                  <a:lnTo>
                    <a:pt x="50165" y="505434"/>
                  </a:lnTo>
                  <a:lnTo>
                    <a:pt x="50165" y="517220"/>
                  </a:lnTo>
                  <a:lnTo>
                    <a:pt x="56070" y="517220"/>
                  </a:lnTo>
                  <a:lnTo>
                    <a:pt x="56070" y="505434"/>
                  </a:lnTo>
                  <a:close/>
                </a:path>
                <a:path w="1361440" h="1189989">
                  <a:moveTo>
                    <a:pt x="56070" y="421030"/>
                  </a:moveTo>
                  <a:lnTo>
                    <a:pt x="50165" y="421030"/>
                  </a:lnTo>
                  <a:lnTo>
                    <a:pt x="50165" y="432816"/>
                  </a:lnTo>
                  <a:lnTo>
                    <a:pt x="56070" y="432816"/>
                  </a:lnTo>
                  <a:lnTo>
                    <a:pt x="56070" y="421030"/>
                  </a:lnTo>
                  <a:close/>
                </a:path>
                <a:path w="1361440" h="1189989">
                  <a:moveTo>
                    <a:pt x="56070" y="336626"/>
                  </a:moveTo>
                  <a:lnTo>
                    <a:pt x="50165" y="336626"/>
                  </a:lnTo>
                  <a:lnTo>
                    <a:pt x="50165" y="348411"/>
                  </a:lnTo>
                  <a:lnTo>
                    <a:pt x="56070" y="348411"/>
                  </a:lnTo>
                  <a:lnTo>
                    <a:pt x="56070" y="336626"/>
                  </a:lnTo>
                  <a:close/>
                </a:path>
                <a:path w="1361440" h="1189989">
                  <a:moveTo>
                    <a:pt x="56070" y="253212"/>
                  </a:moveTo>
                  <a:lnTo>
                    <a:pt x="50165" y="253212"/>
                  </a:lnTo>
                  <a:lnTo>
                    <a:pt x="50165" y="264985"/>
                  </a:lnTo>
                  <a:lnTo>
                    <a:pt x="56070" y="264985"/>
                  </a:lnTo>
                  <a:lnTo>
                    <a:pt x="56070" y="253212"/>
                  </a:lnTo>
                  <a:close/>
                </a:path>
                <a:path w="1361440" h="1189989">
                  <a:moveTo>
                    <a:pt x="56070" y="168808"/>
                  </a:moveTo>
                  <a:lnTo>
                    <a:pt x="50165" y="168808"/>
                  </a:lnTo>
                  <a:lnTo>
                    <a:pt x="50165" y="180581"/>
                  </a:lnTo>
                  <a:lnTo>
                    <a:pt x="56070" y="180581"/>
                  </a:lnTo>
                  <a:lnTo>
                    <a:pt x="56070" y="168808"/>
                  </a:lnTo>
                  <a:close/>
                </a:path>
                <a:path w="1361440" h="1189989">
                  <a:moveTo>
                    <a:pt x="56070" y="84404"/>
                  </a:moveTo>
                  <a:lnTo>
                    <a:pt x="50165" y="84404"/>
                  </a:lnTo>
                  <a:lnTo>
                    <a:pt x="50165" y="96177"/>
                  </a:lnTo>
                  <a:lnTo>
                    <a:pt x="56070" y="96177"/>
                  </a:lnTo>
                  <a:lnTo>
                    <a:pt x="56070" y="84404"/>
                  </a:lnTo>
                  <a:close/>
                </a:path>
                <a:path w="1361440" h="1189989">
                  <a:moveTo>
                    <a:pt x="56070" y="0"/>
                  </a:moveTo>
                  <a:lnTo>
                    <a:pt x="50165" y="0"/>
                  </a:lnTo>
                  <a:lnTo>
                    <a:pt x="50165" y="11772"/>
                  </a:lnTo>
                  <a:lnTo>
                    <a:pt x="56070" y="11772"/>
                  </a:lnTo>
                  <a:lnTo>
                    <a:pt x="56070" y="0"/>
                  </a:lnTo>
                  <a:close/>
                </a:path>
                <a:path w="1361440" h="1189989">
                  <a:moveTo>
                    <a:pt x="1361325" y="195300"/>
                  </a:moveTo>
                  <a:lnTo>
                    <a:pt x="1343621" y="195300"/>
                  </a:lnTo>
                  <a:lnTo>
                    <a:pt x="1343621" y="212966"/>
                  </a:lnTo>
                  <a:lnTo>
                    <a:pt x="1343621" y="240449"/>
                  </a:lnTo>
                  <a:lnTo>
                    <a:pt x="1253134" y="240449"/>
                  </a:lnTo>
                  <a:lnTo>
                    <a:pt x="1253134" y="212966"/>
                  </a:lnTo>
                  <a:lnTo>
                    <a:pt x="1343621" y="212966"/>
                  </a:lnTo>
                  <a:lnTo>
                    <a:pt x="1343621" y="195300"/>
                  </a:lnTo>
                  <a:lnTo>
                    <a:pt x="1253134" y="195300"/>
                  </a:lnTo>
                  <a:lnTo>
                    <a:pt x="1235430" y="195300"/>
                  </a:lnTo>
                  <a:lnTo>
                    <a:pt x="1235430" y="204139"/>
                  </a:lnTo>
                  <a:lnTo>
                    <a:pt x="1235430" y="258114"/>
                  </a:lnTo>
                  <a:lnTo>
                    <a:pt x="1244282" y="258114"/>
                  </a:lnTo>
                  <a:lnTo>
                    <a:pt x="1253134" y="258114"/>
                  </a:lnTo>
                  <a:lnTo>
                    <a:pt x="1343621" y="258114"/>
                  </a:lnTo>
                  <a:lnTo>
                    <a:pt x="1352473" y="258114"/>
                  </a:lnTo>
                  <a:lnTo>
                    <a:pt x="1361325" y="258114"/>
                  </a:lnTo>
                  <a:lnTo>
                    <a:pt x="1361325" y="212966"/>
                  </a:lnTo>
                  <a:lnTo>
                    <a:pt x="1361325" y="204139"/>
                  </a:lnTo>
                  <a:lnTo>
                    <a:pt x="1361325" y="195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3" name="object 233"/>
            <p:cNvSpPr/>
            <p:nvPr/>
          </p:nvSpPr>
          <p:spPr>
            <a:xfrm>
              <a:off x="17535946" y="5010999"/>
              <a:ext cx="108585" cy="45720"/>
            </a:xfrm>
            <a:custGeom>
              <a:avLst/>
              <a:gdLst/>
              <a:ahLst/>
              <a:cxnLst/>
              <a:rect l="l" t="t" r="r" b="b"/>
              <a:pathLst>
                <a:path w="108584" h="45720">
                  <a:moveTo>
                    <a:pt x="108198" y="0"/>
                  </a:moveTo>
                  <a:lnTo>
                    <a:pt x="0" y="0"/>
                  </a:lnTo>
                  <a:lnTo>
                    <a:pt x="0" y="45146"/>
                  </a:lnTo>
                  <a:lnTo>
                    <a:pt x="108198" y="45146"/>
                  </a:lnTo>
                  <a:lnTo>
                    <a:pt x="108198" y="0"/>
                  </a:lnTo>
                  <a:close/>
                </a:path>
              </a:pathLst>
            </a:custGeom>
            <a:solidFill>
              <a:srgbClr val="FFDF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4" name="object 234"/>
            <p:cNvSpPr/>
            <p:nvPr/>
          </p:nvSpPr>
          <p:spPr>
            <a:xfrm>
              <a:off x="17527094" y="5002166"/>
              <a:ext cx="126364" cy="62865"/>
            </a:xfrm>
            <a:custGeom>
              <a:avLst/>
              <a:gdLst/>
              <a:ahLst/>
              <a:cxnLst/>
              <a:rect l="l" t="t" r="r" b="b"/>
              <a:pathLst>
                <a:path w="126365" h="62864">
                  <a:moveTo>
                    <a:pt x="0" y="8832"/>
                  </a:moveTo>
                  <a:lnTo>
                    <a:pt x="0" y="62812"/>
                  </a:lnTo>
                  <a:lnTo>
                    <a:pt x="8852" y="62812"/>
                  </a:lnTo>
                  <a:lnTo>
                    <a:pt x="8852" y="45146"/>
                  </a:lnTo>
                  <a:lnTo>
                    <a:pt x="17705" y="45146"/>
                  </a:lnTo>
                  <a:lnTo>
                    <a:pt x="17705" y="17665"/>
                  </a:lnTo>
                  <a:lnTo>
                    <a:pt x="8852" y="17665"/>
                  </a:lnTo>
                  <a:lnTo>
                    <a:pt x="0" y="8832"/>
                  </a:lnTo>
                  <a:close/>
                </a:path>
                <a:path w="126365" h="62864">
                  <a:moveTo>
                    <a:pt x="17705" y="45146"/>
                  </a:moveTo>
                  <a:lnTo>
                    <a:pt x="8852" y="45146"/>
                  </a:lnTo>
                  <a:lnTo>
                    <a:pt x="8852" y="62812"/>
                  </a:lnTo>
                  <a:lnTo>
                    <a:pt x="17705" y="62812"/>
                  </a:lnTo>
                  <a:lnTo>
                    <a:pt x="17705" y="45146"/>
                  </a:lnTo>
                  <a:close/>
                </a:path>
                <a:path w="126365" h="62864">
                  <a:moveTo>
                    <a:pt x="108198" y="45146"/>
                  </a:moveTo>
                  <a:lnTo>
                    <a:pt x="17705" y="45146"/>
                  </a:lnTo>
                  <a:lnTo>
                    <a:pt x="17705" y="62812"/>
                  </a:lnTo>
                  <a:lnTo>
                    <a:pt x="108198" y="62812"/>
                  </a:lnTo>
                  <a:lnTo>
                    <a:pt x="108198" y="45146"/>
                  </a:lnTo>
                  <a:close/>
                </a:path>
                <a:path w="126365" h="62864">
                  <a:moveTo>
                    <a:pt x="108198" y="53979"/>
                  </a:moveTo>
                  <a:lnTo>
                    <a:pt x="108198" y="62812"/>
                  </a:lnTo>
                  <a:lnTo>
                    <a:pt x="117050" y="62812"/>
                  </a:lnTo>
                  <a:lnTo>
                    <a:pt x="108198" y="53979"/>
                  </a:lnTo>
                  <a:close/>
                </a:path>
                <a:path w="126365" h="62864">
                  <a:moveTo>
                    <a:pt x="125903" y="0"/>
                  </a:moveTo>
                  <a:lnTo>
                    <a:pt x="108198" y="0"/>
                  </a:lnTo>
                  <a:lnTo>
                    <a:pt x="108198" y="53979"/>
                  </a:lnTo>
                  <a:lnTo>
                    <a:pt x="117050" y="62812"/>
                  </a:lnTo>
                  <a:lnTo>
                    <a:pt x="125903" y="62812"/>
                  </a:lnTo>
                  <a:lnTo>
                    <a:pt x="125903" y="17665"/>
                  </a:lnTo>
                  <a:lnTo>
                    <a:pt x="117050" y="17665"/>
                  </a:lnTo>
                  <a:lnTo>
                    <a:pt x="125903" y="8832"/>
                  </a:lnTo>
                  <a:lnTo>
                    <a:pt x="125903" y="0"/>
                  </a:lnTo>
                  <a:close/>
                </a:path>
                <a:path w="126365" h="62864">
                  <a:moveTo>
                    <a:pt x="17705" y="0"/>
                  </a:moveTo>
                  <a:lnTo>
                    <a:pt x="0" y="0"/>
                  </a:lnTo>
                  <a:lnTo>
                    <a:pt x="0" y="8832"/>
                  </a:lnTo>
                  <a:lnTo>
                    <a:pt x="8852" y="17665"/>
                  </a:lnTo>
                  <a:lnTo>
                    <a:pt x="17705" y="17665"/>
                  </a:lnTo>
                  <a:lnTo>
                    <a:pt x="17705" y="0"/>
                  </a:lnTo>
                  <a:close/>
                </a:path>
                <a:path w="126365" h="62864">
                  <a:moveTo>
                    <a:pt x="108198" y="0"/>
                  </a:moveTo>
                  <a:lnTo>
                    <a:pt x="17705" y="0"/>
                  </a:lnTo>
                  <a:lnTo>
                    <a:pt x="17705" y="17665"/>
                  </a:lnTo>
                  <a:lnTo>
                    <a:pt x="108198" y="17665"/>
                  </a:lnTo>
                  <a:lnTo>
                    <a:pt x="108198" y="0"/>
                  </a:lnTo>
                  <a:close/>
                </a:path>
                <a:path w="126365" h="62864">
                  <a:moveTo>
                    <a:pt x="125903" y="8832"/>
                  </a:moveTo>
                  <a:lnTo>
                    <a:pt x="117050" y="17665"/>
                  </a:lnTo>
                  <a:lnTo>
                    <a:pt x="125903" y="17665"/>
                  </a:lnTo>
                  <a:lnTo>
                    <a:pt x="125903" y="88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5" name="object 235"/>
          <p:cNvSpPr txBox="1"/>
          <p:nvPr/>
        </p:nvSpPr>
        <p:spPr>
          <a:xfrm>
            <a:off x="17711118" y="4843231"/>
            <a:ext cx="350520" cy="367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890"/>
              </a:lnSpc>
              <a:spcBef>
                <a:spcPts val="120"/>
              </a:spcBef>
            </a:pPr>
            <a:r>
              <a:rPr dirty="0" sz="750" spc="10" b="1">
                <a:latin typeface="Arial"/>
                <a:cs typeface="Arial"/>
              </a:rPr>
              <a:t>0</a:t>
            </a:r>
            <a:r>
              <a:rPr dirty="0" sz="750" spc="-15" b="1">
                <a:latin typeface="Arial"/>
                <a:cs typeface="Arial"/>
              </a:rPr>
              <a:t> </a:t>
            </a:r>
            <a:r>
              <a:rPr dirty="0" sz="750" spc="-10" b="1">
                <a:latin typeface="Arial"/>
                <a:cs typeface="Arial"/>
              </a:rPr>
              <a:t>n</a:t>
            </a:r>
            <a:r>
              <a:rPr dirty="0" sz="750" spc="20" b="1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ts val="880"/>
              </a:lnSpc>
            </a:pPr>
            <a:r>
              <a:rPr dirty="0" sz="750" spc="-5" b="1">
                <a:latin typeface="Arial"/>
                <a:cs typeface="Arial"/>
              </a:rPr>
              <a:t>10</a:t>
            </a:r>
            <a:r>
              <a:rPr dirty="0" sz="750" spc="10" b="1">
                <a:latin typeface="Arial"/>
                <a:cs typeface="Arial"/>
              </a:rPr>
              <a:t>0</a:t>
            </a:r>
            <a:r>
              <a:rPr dirty="0" sz="750" spc="-15" b="1">
                <a:latin typeface="Arial"/>
                <a:cs typeface="Arial"/>
              </a:rPr>
              <a:t> </a:t>
            </a:r>
            <a:r>
              <a:rPr dirty="0" sz="750" spc="-10" b="1">
                <a:latin typeface="Arial"/>
                <a:cs typeface="Arial"/>
              </a:rPr>
              <a:t>n</a:t>
            </a:r>
            <a:r>
              <a:rPr dirty="0" sz="750" spc="20" b="1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ts val="890"/>
              </a:lnSpc>
            </a:pPr>
            <a:r>
              <a:rPr dirty="0" sz="750" spc="-5" b="1">
                <a:latin typeface="Arial"/>
                <a:cs typeface="Arial"/>
              </a:rPr>
              <a:t>30</a:t>
            </a:r>
            <a:r>
              <a:rPr dirty="0" sz="750" spc="10" b="1">
                <a:latin typeface="Arial"/>
                <a:cs typeface="Arial"/>
              </a:rPr>
              <a:t>0</a:t>
            </a:r>
            <a:r>
              <a:rPr dirty="0" sz="750" spc="-15" b="1">
                <a:latin typeface="Arial"/>
                <a:cs typeface="Arial"/>
              </a:rPr>
              <a:t> </a:t>
            </a:r>
            <a:r>
              <a:rPr dirty="0" sz="750" spc="-10" b="1">
                <a:latin typeface="Arial"/>
                <a:cs typeface="Arial"/>
              </a:rPr>
              <a:t>n</a:t>
            </a:r>
            <a:r>
              <a:rPr dirty="0" sz="750" spc="20" b="1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236" name="object 236"/>
          <p:cNvGrpSpPr/>
          <p:nvPr/>
        </p:nvGrpSpPr>
        <p:grpSpPr>
          <a:xfrm>
            <a:off x="16338656" y="4848426"/>
            <a:ext cx="1736089" cy="951230"/>
            <a:chOff x="16338656" y="4848426"/>
            <a:chExt cx="1736089" cy="951230"/>
          </a:xfrm>
        </p:grpSpPr>
        <p:sp>
          <p:nvSpPr>
            <p:cNvPr id="237" name="object 237"/>
            <p:cNvSpPr/>
            <p:nvPr/>
          </p:nvSpPr>
          <p:spPr>
            <a:xfrm>
              <a:off x="17535947" y="5122884"/>
              <a:ext cx="108585" cy="45720"/>
            </a:xfrm>
            <a:custGeom>
              <a:avLst/>
              <a:gdLst/>
              <a:ahLst/>
              <a:cxnLst/>
              <a:rect l="l" t="t" r="r" b="b"/>
              <a:pathLst>
                <a:path w="108584" h="45720">
                  <a:moveTo>
                    <a:pt x="108198" y="0"/>
                  </a:moveTo>
                  <a:lnTo>
                    <a:pt x="0" y="0"/>
                  </a:lnTo>
                  <a:lnTo>
                    <a:pt x="0" y="45146"/>
                  </a:lnTo>
                  <a:lnTo>
                    <a:pt x="108198" y="45146"/>
                  </a:lnTo>
                  <a:lnTo>
                    <a:pt x="108198" y="0"/>
                  </a:lnTo>
                  <a:close/>
                </a:path>
              </a:pathLst>
            </a:custGeom>
            <a:solidFill>
              <a:srgbClr val="F8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8" name="object 238"/>
            <p:cNvSpPr/>
            <p:nvPr/>
          </p:nvSpPr>
          <p:spPr>
            <a:xfrm>
              <a:off x="17527095" y="5114051"/>
              <a:ext cx="126364" cy="62865"/>
            </a:xfrm>
            <a:custGeom>
              <a:avLst/>
              <a:gdLst/>
              <a:ahLst/>
              <a:cxnLst/>
              <a:rect l="l" t="t" r="r" b="b"/>
              <a:pathLst>
                <a:path w="126365" h="62864">
                  <a:moveTo>
                    <a:pt x="0" y="8832"/>
                  </a:moveTo>
                  <a:lnTo>
                    <a:pt x="0" y="62812"/>
                  </a:lnTo>
                  <a:lnTo>
                    <a:pt x="8852" y="62812"/>
                  </a:lnTo>
                  <a:lnTo>
                    <a:pt x="8852" y="45146"/>
                  </a:lnTo>
                  <a:lnTo>
                    <a:pt x="17705" y="45146"/>
                  </a:lnTo>
                  <a:lnTo>
                    <a:pt x="17705" y="17665"/>
                  </a:lnTo>
                  <a:lnTo>
                    <a:pt x="8852" y="17665"/>
                  </a:lnTo>
                  <a:lnTo>
                    <a:pt x="0" y="8832"/>
                  </a:lnTo>
                  <a:close/>
                </a:path>
                <a:path w="126365" h="62864">
                  <a:moveTo>
                    <a:pt x="17705" y="45146"/>
                  </a:moveTo>
                  <a:lnTo>
                    <a:pt x="8852" y="45146"/>
                  </a:lnTo>
                  <a:lnTo>
                    <a:pt x="8852" y="62812"/>
                  </a:lnTo>
                  <a:lnTo>
                    <a:pt x="17705" y="62812"/>
                  </a:lnTo>
                  <a:lnTo>
                    <a:pt x="17705" y="45146"/>
                  </a:lnTo>
                  <a:close/>
                </a:path>
                <a:path w="126365" h="62864">
                  <a:moveTo>
                    <a:pt x="108198" y="45146"/>
                  </a:moveTo>
                  <a:lnTo>
                    <a:pt x="17705" y="45146"/>
                  </a:lnTo>
                  <a:lnTo>
                    <a:pt x="17705" y="62812"/>
                  </a:lnTo>
                  <a:lnTo>
                    <a:pt x="108198" y="62812"/>
                  </a:lnTo>
                  <a:lnTo>
                    <a:pt x="108198" y="45146"/>
                  </a:lnTo>
                  <a:close/>
                </a:path>
                <a:path w="126365" h="62864">
                  <a:moveTo>
                    <a:pt x="108198" y="53979"/>
                  </a:moveTo>
                  <a:lnTo>
                    <a:pt x="108198" y="62812"/>
                  </a:lnTo>
                  <a:lnTo>
                    <a:pt x="117050" y="62812"/>
                  </a:lnTo>
                  <a:lnTo>
                    <a:pt x="108198" y="53979"/>
                  </a:lnTo>
                  <a:close/>
                </a:path>
                <a:path w="126365" h="62864">
                  <a:moveTo>
                    <a:pt x="125903" y="0"/>
                  </a:moveTo>
                  <a:lnTo>
                    <a:pt x="108198" y="0"/>
                  </a:lnTo>
                  <a:lnTo>
                    <a:pt x="108198" y="53979"/>
                  </a:lnTo>
                  <a:lnTo>
                    <a:pt x="117050" y="62812"/>
                  </a:lnTo>
                  <a:lnTo>
                    <a:pt x="125903" y="62812"/>
                  </a:lnTo>
                  <a:lnTo>
                    <a:pt x="125903" y="17665"/>
                  </a:lnTo>
                  <a:lnTo>
                    <a:pt x="117050" y="17665"/>
                  </a:lnTo>
                  <a:lnTo>
                    <a:pt x="125903" y="8832"/>
                  </a:lnTo>
                  <a:lnTo>
                    <a:pt x="125903" y="0"/>
                  </a:lnTo>
                  <a:close/>
                </a:path>
                <a:path w="126365" h="62864">
                  <a:moveTo>
                    <a:pt x="17705" y="0"/>
                  </a:moveTo>
                  <a:lnTo>
                    <a:pt x="0" y="0"/>
                  </a:lnTo>
                  <a:lnTo>
                    <a:pt x="0" y="8832"/>
                  </a:lnTo>
                  <a:lnTo>
                    <a:pt x="8852" y="17665"/>
                  </a:lnTo>
                  <a:lnTo>
                    <a:pt x="17705" y="17665"/>
                  </a:lnTo>
                  <a:lnTo>
                    <a:pt x="17705" y="0"/>
                  </a:lnTo>
                  <a:close/>
                </a:path>
                <a:path w="126365" h="62864">
                  <a:moveTo>
                    <a:pt x="108198" y="0"/>
                  </a:moveTo>
                  <a:lnTo>
                    <a:pt x="17705" y="0"/>
                  </a:lnTo>
                  <a:lnTo>
                    <a:pt x="17705" y="17665"/>
                  </a:lnTo>
                  <a:lnTo>
                    <a:pt x="108198" y="17665"/>
                  </a:lnTo>
                  <a:lnTo>
                    <a:pt x="108198" y="0"/>
                  </a:lnTo>
                  <a:close/>
                </a:path>
                <a:path w="126365" h="62864">
                  <a:moveTo>
                    <a:pt x="125903" y="8832"/>
                  </a:moveTo>
                  <a:lnTo>
                    <a:pt x="117050" y="17665"/>
                  </a:lnTo>
                  <a:lnTo>
                    <a:pt x="125903" y="17665"/>
                  </a:lnTo>
                  <a:lnTo>
                    <a:pt x="125903" y="88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9" name="object 239"/>
            <p:cNvSpPr/>
            <p:nvPr/>
          </p:nvSpPr>
          <p:spPr>
            <a:xfrm>
              <a:off x="16341831" y="5796145"/>
              <a:ext cx="1729739" cy="0"/>
            </a:xfrm>
            <a:custGeom>
              <a:avLst/>
              <a:gdLst/>
              <a:ahLst/>
              <a:cxnLst/>
              <a:rect l="l" t="t" r="r" b="b"/>
              <a:pathLst>
                <a:path w="1729740" h="0">
                  <a:moveTo>
                    <a:pt x="0" y="0"/>
                  </a:moveTo>
                  <a:lnTo>
                    <a:pt x="1729205" y="0"/>
                  </a:lnTo>
                </a:path>
              </a:pathLst>
            </a:custGeom>
            <a:ln w="588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/>
            <p:cNvSpPr/>
            <p:nvPr/>
          </p:nvSpPr>
          <p:spPr>
            <a:xfrm>
              <a:off x="17669720" y="4849061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4" h="0">
                  <a:moveTo>
                    <a:pt x="0" y="0"/>
                  </a:moveTo>
                  <a:lnTo>
                    <a:pt x="283282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1" name="object 241"/>
          <p:cNvSpPr txBox="1"/>
          <p:nvPr/>
        </p:nvSpPr>
        <p:spPr>
          <a:xfrm>
            <a:off x="17657019" y="4721532"/>
            <a:ext cx="308610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5" b="1">
                <a:latin typeface="Arial"/>
                <a:cs typeface="Arial"/>
              </a:rPr>
              <a:t>DAC</a:t>
            </a:r>
            <a:r>
              <a:rPr dirty="0" sz="900" spc="-5" b="1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17472012" y="4703807"/>
            <a:ext cx="643890" cy="530225"/>
          </a:xfrm>
          <a:custGeom>
            <a:avLst/>
            <a:gdLst/>
            <a:ahLst/>
            <a:cxnLst/>
            <a:rect l="l" t="t" r="r" b="b"/>
            <a:pathLst>
              <a:path w="643890" h="530225">
                <a:moveTo>
                  <a:pt x="643288" y="0"/>
                </a:moveTo>
                <a:lnTo>
                  <a:pt x="0" y="0"/>
                </a:lnTo>
                <a:lnTo>
                  <a:pt x="0" y="529979"/>
                </a:lnTo>
                <a:lnTo>
                  <a:pt x="643288" y="529979"/>
                </a:lnTo>
                <a:lnTo>
                  <a:pt x="643288" y="521146"/>
                </a:lnTo>
                <a:lnTo>
                  <a:pt x="17705" y="521146"/>
                </a:lnTo>
                <a:lnTo>
                  <a:pt x="8852" y="512313"/>
                </a:lnTo>
                <a:lnTo>
                  <a:pt x="17705" y="512313"/>
                </a:lnTo>
                <a:lnTo>
                  <a:pt x="17705" y="17665"/>
                </a:lnTo>
                <a:lnTo>
                  <a:pt x="8852" y="17665"/>
                </a:lnTo>
                <a:lnTo>
                  <a:pt x="17705" y="8832"/>
                </a:lnTo>
                <a:lnTo>
                  <a:pt x="643288" y="8832"/>
                </a:lnTo>
                <a:lnTo>
                  <a:pt x="643288" y="0"/>
                </a:lnTo>
                <a:close/>
              </a:path>
              <a:path w="643890" h="530225">
                <a:moveTo>
                  <a:pt x="17705" y="512313"/>
                </a:moveTo>
                <a:lnTo>
                  <a:pt x="8852" y="512313"/>
                </a:lnTo>
                <a:lnTo>
                  <a:pt x="17705" y="521146"/>
                </a:lnTo>
                <a:lnTo>
                  <a:pt x="17705" y="512313"/>
                </a:lnTo>
                <a:close/>
              </a:path>
              <a:path w="643890" h="530225">
                <a:moveTo>
                  <a:pt x="625582" y="512313"/>
                </a:moveTo>
                <a:lnTo>
                  <a:pt x="17705" y="512313"/>
                </a:lnTo>
                <a:lnTo>
                  <a:pt x="17705" y="521146"/>
                </a:lnTo>
                <a:lnTo>
                  <a:pt x="625582" y="521146"/>
                </a:lnTo>
                <a:lnTo>
                  <a:pt x="625582" y="512313"/>
                </a:lnTo>
                <a:close/>
              </a:path>
              <a:path w="643890" h="530225">
                <a:moveTo>
                  <a:pt x="625582" y="8832"/>
                </a:moveTo>
                <a:lnTo>
                  <a:pt x="625582" y="521146"/>
                </a:lnTo>
                <a:lnTo>
                  <a:pt x="634435" y="512313"/>
                </a:lnTo>
                <a:lnTo>
                  <a:pt x="643288" y="512313"/>
                </a:lnTo>
                <a:lnTo>
                  <a:pt x="643288" y="17665"/>
                </a:lnTo>
                <a:lnTo>
                  <a:pt x="634435" y="17665"/>
                </a:lnTo>
                <a:lnTo>
                  <a:pt x="625582" y="8832"/>
                </a:lnTo>
                <a:close/>
              </a:path>
              <a:path w="643890" h="530225">
                <a:moveTo>
                  <a:pt x="643288" y="512313"/>
                </a:moveTo>
                <a:lnTo>
                  <a:pt x="634435" y="512313"/>
                </a:lnTo>
                <a:lnTo>
                  <a:pt x="625582" y="521146"/>
                </a:lnTo>
                <a:lnTo>
                  <a:pt x="643288" y="521146"/>
                </a:lnTo>
                <a:lnTo>
                  <a:pt x="643288" y="512313"/>
                </a:lnTo>
                <a:close/>
              </a:path>
              <a:path w="643890" h="530225">
                <a:moveTo>
                  <a:pt x="17705" y="8832"/>
                </a:moveTo>
                <a:lnTo>
                  <a:pt x="8852" y="17665"/>
                </a:lnTo>
                <a:lnTo>
                  <a:pt x="17705" y="17665"/>
                </a:lnTo>
                <a:lnTo>
                  <a:pt x="17705" y="8832"/>
                </a:lnTo>
                <a:close/>
              </a:path>
              <a:path w="643890" h="530225">
                <a:moveTo>
                  <a:pt x="625582" y="8832"/>
                </a:moveTo>
                <a:lnTo>
                  <a:pt x="17705" y="8832"/>
                </a:lnTo>
                <a:lnTo>
                  <a:pt x="17705" y="17665"/>
                </a:lnTo>
                <a:lnTo>
                  <a:pt x="625582" y="17665"/>
                </a:lnTo>
                <a:lnTo>
                  <a:pt x="625582" y="8832"/>
                </a:lnTo>
                <a:close/>
              </a:path>
              <a:path w="643890" h="530225">
                <a:moveTo>
                  <a:pt x="643288" y="8832"/>
                </a:moveTo>
                <a:lnTo>
                  <a:pt x="625582" y="8832"/>
                </a:lnTo>
                <a:lnTo>
                  <a:pt x="634435" y="17665"/>
                </a:lnTo>
                <a:lnTo>
                  <a:pt x="643288" y="17665"/>
                </a:lnTo>
                <a:lnTo>
                  <a:pt x="643288" y="88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 txBox="1"/>
          <p:nvPr/>
        </p:nvSpPr>
        <p:spPr>
          <a:xfrm>
            <a:off x="12189079" y="6408546"/>
            <a:ext cx="577088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Fig. </a:t>
            </a:r>
            <a:r>
              <a:rPr dirty="0" sz="1400" b="1">
                <a:latin typeface="Calibri"/>
                <a:cs typeface="Calibri"/>
              </a:rPr>
              <a:t>4: </a:t>
            </a:r>
            <a:r>
              <a:rPr dirty="0" sz="1400" spc="-5">
                <a:latin typeface="Calibri"/>
                <a:cs typeface="Calibri"/>
              </a:rPr>
              <a:t>PIWIL4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modula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resposta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mimetismos viral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induzido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baixas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doses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decitabina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(DAC)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via </a:t>
            </a:r>
            <a:r>
              <a:rPr dirty="0" sz="1400" spc="-10">
                <a:latin typeface="Calibri"/>
                <a:cs typeface="Calibri"/>
              </a:rPr>
              <a:t>intérferons</a:t>
            </a:r>
            <a:r>
              <a:rPr dirty="0" sz="1400" spc="-5">
                <a:latin typeface="Calibri"/>
                <a:cs typeface="Calibri"/>
              </a:rPr>
              <a:t> do tipo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III.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2204954" y="9675112"/>
            <a:ext cx="5870575" cy="523240"/>
          </a:xfrm>
          <a:prstGeom prst="rect">
            <a:avLst/>
          </a:prstGeom>
          <a:ln w="22860">
            <a:solidFill>
              <a:srgbClr val="00AF50"/>
            </a:solidFill>
          </a:ln>
        </p:spPr>
        <p:txBody>
          <a:bodyPr wrap="square" lIns="0" tIns="3492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75"/>
              </a:spcBef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Agradecimentos:</a:t>
            </a:r>
            <a:endParaRPr sz="1400">
              <a:latin typeface="Calibri"/>
              <a:cs typeface="Calibri"/>
            </a:endParaRPr>
          </a:p>
          <a:p>
            <a:pPr marL="269240" indent="-177165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69240" algn="l"/>
              </a:tabLst>
            </a:pPr>
            <a:r>
              <a:rPr dirty="0" sz="1400" spc="-20">
                <a:latin typeface="Calibri"/>
                <a:cs typeface="Calibri"/>
              </a:rPr>
              <a:t>FAPESP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(2018/14034-8;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2020/10299-7)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45" name="object 245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5915476" y="9718709"/>
            <a:ext cx="2032327" cy="4231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2023-01-20T15:19:18Z</dcterms:created>
  <dcterms:modified xsi:type="dcterms:W3CDTF">2023-01-20T15:19:18Z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2023-01-20T00:00:00Z</vt:filetime>
  </property>
</Properties>
</file>