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288000" cy="10288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qYT2A9WimOV8rg7SicavkTVVL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3BDD3-16E0-E266-E2FC-65182AF50953}" v="98" dt="2023-01-17T18:46:32.639"/>
    <p1510:client id="{36A51B87-1910-395C-4087-EB51B61744BE}" v="16" dt="2023-01-18T14:50:02.147"/>
    <p1510:client id="{5465B953-4B4D-AE52-39DC-C69D75491054}" v="208" dt="2023-01-17T19:39:11.195"/>
    <p1510:client id="{555D16F8-28A1-19F9-D0FB-2493CA194976}" v="35" dt="2023-01-17T18:34:55.899"/>
    <p1510:client id="{70963F76-DD39-534A-1995-DBF361D3835C}" v="961" dt="2023-01-17T20:40:41.101"/>
    <p1510:client id="{C6698D35-63D2-A67E-540B-67648B184F43}" v="140" dt="2023-01-17T19:10:10.993"/>
    <p1510:client id="{F4488343-FC82-7183-A464-6391FD7AE6AA}" v="63" dt="2023-01-17T20:53:04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40"/>
        <p:guide pos="57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33:3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6289 2769 16383 0 0,'0'3'0'0'0,"-3"4"0"0"0,-2 0 0 0 0,0 2 0 0 0,-3 0 0 0 0,1 1 0 0 0,-1-1 0 0 0,1 1 0 0 0,0-3 0 0 0,-2 0 0 0 0,-1-3 0 0 0,1 1 0 0 0,-1 0 0 0 0,2 2 0 0 0,0 0 0 0 0,-1 1 0 0 0,-1-1 0 0 0,1 2 0 0 0,-1-1 0 0 0,0-1 0 0 0,-1-3 0 0 0,2 1 0 0 0,-1 0 0 0 0,2 2 0 0 0,0 0 0 0 0,2 1 0 0 0,-2 0 0 0 0,0 0 0 0 0,-2 1 0 0 0,1-1 0 0 0,0 1 0 0 0,1-1 0 0 0,0 1 0 0 0,1-1 0 0 0,0 0 0 0 0,-1-2 0 0 0,0 1 0 0 0,0 0 0 0 0,1 0 0 0 0,-1 0 0 0 0,-1-2 0 0 0,-1-1 0 0 0,0 2 0 0 0,1-1 0 0 0,1 2 0 0 0,0 0 0 0 0,0-2 0 0 0,-3-1 0 0 0,0-2 0 0 0,0 2 0 0 0,2 1 0 0 0,-2-2 0 0 0,0 0 0 0 0,2 1 0 0 0,-1 2 0 0 0,0-2 0 0 0,-1-1 0 0 0,-1 1 0 0 0,2 4 0 0 0,0 0 0 0 0,2 1 0 0 0,0 0 0 0 0,-1 1 0 0 0,-1-2 0 0 0,-2 1 0 0 0,3 2 0 0 0,-1-1 0 0 0,2 1 0 0 0,-1-1 0 0 0,1-4 0 0 0,0 1 0 0 0,-1 0 0 0 0,2 1 0 0 0,0-2 0 0 0,-2 0 0 0 0,1 1 0 0 0,-1-1 0 0 0,2 2 0 0 0,0-1 0 0 0,0 1 0 0 0,0-1 0 0 0,1 3 0 0 0,-1-3 0 0 0,1 3 0 0 0,1 0 0 0 0,-1 1 0 0 0,-1-4 0 0 0,0 1 0 0 0,-1 2 0 0 0,2 2 0 0 0,-2-1 0 0 0,2 0 0 0 0,1 2 0 0 0,-1-2 0 0 0,-1 3 0 0 0,0 2 0 0 0,1 1 0 0 0,1 1 0 0 0,-1-1 0 0 0,2 1 0 0 0,1 0 0 0 0,1-1 0 0 0,2 0 0 0 0,-1 0 0 0 0,2 0 0 0 0,1-3 0 0 0,1-1 0 0 0,0 0 0 0 0,2-3 0 0 0,0 1 0 0 0,1-1 0 0 0,0-1 0 0 0,1-1 0 0 0,-1 1 0 0 0,2-2 0 0 0,-2 2 0 0 0,1-2 0 0 0,0 2 0 0 0,0-1 0 0 0,1-2 0 0 0,0 1 0 0 0,0-1 0 0 0,0 2 0 0 0,-1-1 0 0 0,0 1 0 0 0,0 0 0 0 0,-1 1 0 0 0,2-2 0 0 0,0 0 0 0 0,0 0 0 0 0,0-1 0 0 0,2-1 0 0 0,-2 1 0 0 0,1 0 0 0 0,1-1 0 0 0,0-2 0 0 0,2-1 0 0 0,1-1 0 0 0,-3 2 0 0 0,1 1 0 0 0,-3 2 0 0 0,-2 4 0 0 0,0-1 0 0 0,1-2 0 0 0,0 1 0 0 0,1 0 0 0 0,-2 0 0 0 0,1 0 0 0 0,0 1 0 0 0,0-2 0 0 0,2-1 0 0 0,-1 1 0 0 0,0-1 0 0 0,2-1 0 0 0,0-2 0 0 0,0 3 0 0 0,-1-2 0 0 0,1 0 0 0 0,-1 2 0 0 0,0-1 0 0 0,-1 3 0 0 0,-1-1 0 0 0,2 2 0 0 0,1-1 0 0 0,-1 0 0 0 0,0 1 0 0 0,-1 0 0 0 0,0-1 0 0 0,1-2 0 0 0,-1 1 0 0 0,-2 2 0 0 0,1-1 0 0 0,-2 2 0 0 0,1-1 0 0 0,0 0 0 0 0,-1 2 0 0 0,0 2 0 0 0,-1 2 0 0 0,3-2 0 0 0,1-3 0 0 0,-1-1 0 0 0,1-1 0 0 0,0 0 0 0 0,-1-1 0 0 0,2 1 0 0 0,2 0 0 0 0,-2 0 0 0 0,0 3 0 0 0,1 1 0 0 0,-1 3 0 0 0,0 1 0 0 0,1-3 0 0 0,-2 0 0 0 0,-2 0 0 0 0,1-1 0 0 0,-2-1 0 0 0,-1 2 0 0 0,2-3 0 0 0,-2 1 0 0 0,0 1 0 0 0,0-2 0 0 0,1 1 0 0 0,1-2 0 0 0,-1 1 0 0 0,2-2 0 0 0,1-2 0 0 0,3-2 0 0 0,0-1 0 0 0,-1 0 0 0 0,1 1 0 0 0,-1 0 0 0 0,4-2 0 0 0,1 0 0 0 0,3-1 0 0 0,0 0 0 0 0,0 1 0 0 0,1 2 0 0 0,-1-1 0 0 0,0 0 0 0 0,-2-1 0 0 0,0-1 0 0 0,-2 0 0 0 0,0-1 0 0 0,-1 0 0 0 0,0 0 0 0 0,0 0 0 0 0,0 0 0 0 0,0-1 0 0 0,1 1 0 0 0,-1 0 0 0 0,0 0 0 0 0,0 0 0 0 0,1 0 0 0 0,-1 0 0 0 0,0 0 0 0 0,1 0 0 0 0,-1 0 0 0 0,1 0 0 0 0,-1 0 0 0 0,2-2 0 0 0,2-2 0 0 0,-1 0 0 0 0,0-1 0 0 0,-1-1 0 0 0,-1 0 0 0 0,0 0 0 0 0,-1 0 0 0 0,1 1 0 0 0,-1 1 0 0 0,0-1 0 0 0,0 1 0 0 0,-2-4 0 0 0,0 2 0 0 0,-1-3 0 0 0,1 2 0 0 0,1 1 0 0 0,-2-2 0 0 0,-1 3 0 0 0,2-1 0 0 0,-3 0 0 0 0,1-3 0 0 0,1 1 0 0 0,-2-1 0 0 0,0-1 0 0 0,2 4 0 0 0,-1-1 0 0 0,-1 0 0 0 0,2 2 0 0 0,-2-1 0 0 0,1-3 0 0 0,1 1 0 0 0,-2-2 0 0 0,0 2 0 0 0,2 1 0 0 0,-1-1 0 0 0,-1 2 0 0 0,2 1 0 0 0,0-2 0 0 0,2-1 0 0 0,1-1 0 0 0,0 0 0 0 0,0 0 0 0 0,0 3 0 0 0,-1-2 0 0 0,-2 2 0 0 0,1-2 0 0 0,0-2 0 0 0,1 0 0 0 0,-2 0 0 0 0,-1 1 0 0 0,0-1 0 0 0,-1 2 0 0 0,-2-1 0 0 0,1-2 0 0 0,2-2 0 0 0,1-1 0 0 0,-2-1 0 0 0,2 1 0 0 0,-2 1 0 0 0,-3 0 0 0 0,-1-2 0 0 0,0 3 0 0 0,0 0 0 0 0,-1 0 0 0 0,0-2 0 0 0,0-1 0 0 0,3-1 0 0 0,0 0 0 0 0,-1-1 0 0 0,-1 0 0 0 0,-1 1 0 0 0,0 2 0 0 0,1 0 0 0 0,-1 1 0 0 0,-1-1 0 0 0,-1 0 0 0 0,2 0 0 0 0,1 3 0 0 0,-1-2 0 0 0,-1-1 0 0 0,2-1 0 0 0,-1-1 0 0 0,1 0 0 0 0,-2-3 0 0 0,0-2 0 0 0,-1 0 0 0 0,-1 2 0 0 0,0 0 0 0 0,0 0 0 0 0,0 2 0 0 0,2 2 0 0 0,1 2 0 0 0,0 0 0 0 0,-1 0 0 0 0,-1-2 0 0 0,1 0 0 0 0,-2-1 0 0 0,0-1 0 0 0,0 1 0 0 0,0-1 0 0 0,0 0 0 0 0,0 0 0 0 0,-2 3 0 0 0,-2 1 0 0 0,-1 2 0 0 0,0 2 0 0 0,0-3 0 0 0,0 3 0 0 0,0-2 0 0 0,1 0 0 0 0,-2 0 0 0 0,2 1 0 0 0,0-2 0 0 0,-1 1 0 0 0,1 0 0 0 0,-3 2 0 0 0,2-1 0 0 0,-2 2 0 0 0,1-1 0 0 0,-2-2 0 0 0,0 2 0 0 0,0-2 0 0 0,0 2 0 0 0,-2 2 0 0 0,1 0 0 0 0,1 1 0 0 0,-2 1 0 0 0,1-1 0 0 0,1 0 0 0 0,-2 2 0 0 0,0-2 0 0 0,-2 0 0 0 0,-1-2 0 0 0,0 2 0 0 0,0 0 0 0 0,-1 2 0 0 0,1 1 0 0 0,-1-1 0 0 0,1 0 0 0 0,-1 0 0 0 0,1 2 0 0 0,0 0 0 0 0,-1-2 0 0 0,1 0 0 0 0,0 0 0 0 0,-1-2 0 0 0,1 1 0 0 0,-1 0 0 0 0,1 1 0 0 0,0-1 0 0 0,0 0 0 0 0,-1 1 0 0 0,1 1 0 0 0,-1 1 0 0 0,1 1 0 0 0,2-2 0 0 0,-1-1 0 0 0,-2 0 0 0 0,0 2 0 0 0,0-3 0 0 0,1 0 0 0 0,-2 1 0 0 0,4-2 0 0 0,0 0 0 0 0,1 2 0 0 0,-1 0 0 0 0,1-1 0 0 0,1 0 0 0 0,-3 1 0 0 0,1-2 0 0 0,-1 0 0 0 0,0 2 0 0 0,0 0 0 0 0,-1 2 0 0 0,2-2 0 0 0,2 0 0 0 0,1-3 0 0 0,0 1 0 0 0,-2 1 0 0 0,3-2 0 0 0,-2 0 0 0 0,0 2 0 0 0,1-1 0 0 0,-1 0 0 0 0,0-1 0 0 0,-2-3 0 0 0,-1 0 0 0 0,0 3 0 0 0,-1-2 0 0 0,0 2 0 0 0,1-1 0 0 0,2 0 0 0 0,-1 3 0 0 0,2-2 0 0 0,0 1 0 0 0,2-2 0 0 0,0 1 0 0 0,-2 2 0 0 0,1-2 0 0 0,0 1 0 0 0,-1 1 0 0 0,-2 2 0 0 0,-1 0 0 0 0,0 2 0 0 0,-1 1 0 0 0,-1 0 0 0 0,1 0 0 0 0,-1 0 0 0 0,3-2 0 0 0,1-1 0 0 0,-1-1 0 0 0,0 1 0 0 0,2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33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6289 2769 16383 0 0,'0'3'0'0'0,"-3"4"0"0"0,-2 0 0 0 0,0 2 0 0 0,-3 0 0 0 0,1 1 0 0 0,-1-1 0 0 0,1 1 0 0 0,0-3 0 0 0,-2 0 0 0 0,-1-3 0 0 0,1 1 0 0 0,-1 0 0 0 0,2 2 0 0 0,0 0 0 0 0,-1 1 0 0 0,-1-1 0 0 0,1 2 0 0 0,-1-1 0 0 0,0-1 0 0 0,-1-3 0 0 0,2 1 0 0 0,-1 0 0 0 0,2 2 0 0 0,0 0 0 0 0,2 1 0 0 0,-2 0 0 0 0,0 0 0 0 0,-2 1 0 0 0,1-1 0 0 0,0 1 0 0 0,1-1 0 0 0,0 1 0 0 0,1-1 0 0 0,0 0 0 0 0,-1-2 0 0 0,0 1 0 0 0,0 0 0 0 0,1 0 0 0 0,-1 0 0 0 0,-1-2 0 0 0,-1-1 0 0 0,0 2 0 0 0,1-1 0 0 0,1 2 0 0 0,0 0 0 0 0,0-2 0 0 0,-3-1 0 0 0,0-2 0 0 0,0 2 0 0 0,2 1 0 0 0,-2-2 0 0 0,0 0 0 0 0,2 1 0 0 0,-1 2 0 0 0,0-2 0 0 0,-1-1 0 0 0,-1 1 0 0 0,2 4 0 0 0,0 0 0 0 0,2 1 0 0 0,0 0 0 0 0,-1 1 0 0 0,-1-2 0 0 0,-2 1 0 0 0,3 2 0 0 0,-1-1 0 0 0,2 1 0 0 0,-1-1 0 0 0,1-4 0 0 0,0 1 0 0 0,-1 0 0 0 0,2 1 0 0 0,0-2 0 0 0,-2 0 0 0 0,1 1 0 0 0,-1-1 0 0 0,2 2 0 0 0,0-1 0 0 0,0 1 0 0 0,0-1 0 0 0,1 3 0 0 0,-1-3 0 0 0,1 3 0 0 0,1 0 0 0 0,-1 1 0 0 0,-1-4 0 0 0,0 1 0 0 0,-1 2 0 0 0,2 2 0 0 0,-2-1 0 0 0,2 0 0 0 0,1 2 0 0 0,-1-2 0 0 0,-1 3 0 0 0,0 2 0 0 0,1 1 0 0 0,1 1 0 0 0,-1-1 0 0 0,2 1 0 0 0,1 0 0 0 0,1-1 0 0 0,2 0 0 0 0,-1 0 0 0 0,2 0 0 0 0,1-3 0 0 0,1-1 0 0 0,0 0 0 0 0,2-3 0 0 0,0 1 0 0 0,1-1 0 0 0,0-1 0 0 0,1-1 0 0 0,-1 1 0 0 0,2-2 0 0 0,-2 2 0 0 0,1-2 0 0 0,0 2 0 0 0,0-1 0 0 0,1-2 0 0 0,0 1 0 0 0,0-1 0 0 0,0 2 0 0 0,-1-1 0 0 0,0 1 0 0 0,0 0 0 0 0,-1 1 0 0 0,2-2 0 0 0,0 0 0 0 0,0 0 0 0 0,0-1 0 0 0,2-1 0 0 0,-2 1 0 0 0,1 0 0 0 0,1-1 0 0 0,0-2 0 0 0,2-1 0 0 0,1-1 0 0 0,-3 2 0 0 0,1 1 0 0 0,-3 2 0 0 0,-2 4 0 0 0,0-1 0 0 0,1-2 0 0 0,0 1 0 0 0,1 0 0 0 0,-2 0 0 0 0,1 0 0 0 0,0 1 0 0 0,0-2 0 0 0,2-1 0 0 0,-1 1 0 0 0,0-1 0 0 0,2-1 0 0 0,0-2 0 0 0,0 3 0 0 0,-1-2 0 0 0,1 0 0 0 0,-1 2 0 0 0,0-1 0 0 0,-1 3 0 0 0,-1-1 0 0 0,2 2 0 0 0,1-1 0 0 0,-1 0 0 0 0,0 1 0 0 0,-1 0 0 0 0,0-1 0 0 0,1-2 0 0 0,-1 1 0 0 0,-2 2 0 0 0,1-1 0 0 0,-2 2 0 0 0,1-1 0 0 0,0 0 0 0 0,-1 2 0 0 0,0 2 0 0 0,-1 2 0 0 0,3-2 0 0 0,1-3 0 0 0,-1-1 0 0 0,1-1 0 0 0,0 0 0 0 0,-1-1 0 0 0,2 1 0 0 0,2 0 0 0 0,-2 0 0 0 0,0 3 0 0 0,1 1 0 0 0,-1 3 0 0 0,0 1 0 0 0,1-3 0 0 0,-2 0 0 0 0,-2 0 0 0 0,1-1 0 0 0,-2-1 0 0 0,-1 2 0 0 0,2-3 0 0 0,-2 1 0 0 0,0 1 0 0 0,0-2 0 0 0,1 1 0 0 0,1-2 0 0 0,-1 1 0 0 0,2-2 0 0 0,1-2 0 0 0,3-2 0 0 0,0-1 0 0 0,-1 0 0 0 0,1 1 0 0 0,-1 0 0 0 0,4-2 0 0 0,1 0 0 0 0,3-1 0 0 0,0 0 0 0 0,0 1 0 0 0,1 2 0 0 0,-1-1 0 0 0,0 0 0 0 0,-2-1 0 0 0,0-1 0 0 0,-2 0 0 0 0,0-1 0 0 0,-1 0 0 0 0,0 0 0 0 0,0 0 0 0 0,0 0 0 0 0,0-1 0 0 0,1 1 0 0 0,-1 0 0 0 0,0 0 0 0 0,0 0 0 0 0,1 0 0 0 0,-1 0 0 0 0,0 0 0 0 0,1 0 0 0 0,-1 0 0 0 0,1 0 0 0 0,-1 0 0 0 0,2-2 0 0 0,2-2 0 0 0,-1 0 0 0 0,0-1 0 0 0,-1-1 0 0 0,-1 0 0 0 0,0 0 0 0 0,-1 0 0 0 0,1 1 0 0 0,-1 1 0 0 0,0-1 0 0 0,0 1 0 0 0,-2-4 0 0 0,0 2 0 0 0,-1-3 0 0 0,1 2 0 0 0,1 1 0 0 0,-2-2 0 0 0,-1 3 0 0 0,2-1 0 0 0,-3 0 0 0 0,1-3 0 0 0,1 1 0 0 0,-2-1 0 0 0,0-1 0 0 0,2 4 0 0 0,-1-1 0 0 0,-1 0 0 0 0,2 2 0 0 0,-2-1 0 0 0,1-3 0 0 0,1 1 0 0 0,-2-2 0 0 0,0 2 0 0 0,2 1 0 0 0,-1-1 0 0 0,-1 2 0 0 0,2 1 0 0 0,0-2 0 0 0,2-1 0 0 0,1-1 0 0 0,0 0 0 0 0,0 0 0 0 0,0 3 0 0 0,-1-2 0 0 0,-2 2 0 0 0,1-2 0 0 0,0-2 0 0 0,1 0 0 0 0,-2 0 0 0 0,-1 1 0 0 0,0-1 0 0 0,-1 2 0 0 0,-2-1 0 0 0,1-2 0 0 0,2-2 0 0 0,1-1 0 0 0,-2-1 0 0 0,2 1 0 0 0,-2 1 0 0 0,-3 0 0 0 0,-1-2 0 0 0,0 3 0 0 0,0 0 0 0 0,-1 0 0 0 0,0-2 0 0 0,0-1 0 0 0,3-1 0 0 0,0 0 0 0 0,-1-1 0 0 0,-1 0 0 0 0,-1 1 0 0 0,0 2 0 0 0,1 0 0 0 0,-1 1 0 0 0,-1-1 0 0 0,-1 0 0 0 0,2 0 0 0 0,1 3 0 0 0,-1-2 0 0 0,-1-1 0 0 0,2-1 0 0 0,-1-1 0 0 0,1 0 0 0 0,-2-3 0 0 0,0-2 0 0 0,-1 0 0 0 0,-1 2 0 0 0,0 0 0 0 0,0 0 0 0 0,0 2 0 0 0,2 2 0 0 0,1 2 0 0 0,0 0 0 0 0,-1 0 0 0 0,-1-2 0 0 0,1 0 0 0 0,-2-1 0 0 0,0-1 0 0 0,0 1 0 0 0,0-1 0 0 0,0 0 0 0 0,0 0 0 0 0,-2 3 0 0 0,-2 1 0 0 0,-1 2 0 0 0,0 2 0 0 0,0-3 0 0 0,0 3 0 0 0,0-2 0 0 0,1 0 0 0 0,-2 0 0 0 0,2 1 0 0 0,0-2 0 0 0,-1 1 0 0 0,1 0 0 0 0,-3 2 0 0 0,2-1 0 0 0,-2 2 0 0 0,1-1 0 0 0,-2-2 0 0 0,0 2 0 0 0,0-2 0 0 0,0 2 0 0 0,-2 2 0 0 0,1 0 0 0 0,1 1 0 0 0,-2 1 0 0 0,1-1 0 0 0,1 0 0 0 0,-2 2 0 0 0,0-2 0 0 0,-2 0 0 0 0,-1-2 0 0 0,0 2 0 0 0,0 0 0 0 0,-1 2 0 0 0,1 1 0 0 0,-1-1 0 0 0,1 0 0 0 0,-1 0 0 0 0,1 2 0 0 0,0 0 0 0 0,-1-2 0 0 0,1 0 0 0 0,0 0 0 0 0,-1-2 0 0 0,1 1 0 0 0,-1 0 0 0 0,1 1 0 0 0,0-1 0 0 0,0 0 0 0 0,-1 1 0 0 0,1 1 0 0 0,-1 1 0 0 0,1 1 0 0 0,2-2 0 0 0,-1-1 0 0 0,-2 0 0 0 0,0 2 0 0 0,0-3 0 0 0,1 0 0 0 0,-2 1 0 0 0,4-2 0 0 0,0 0 0 0 0,1 2 0 0 0,-1 0 0 0 0,1-1 0 0 0,1 0 0 0 0,-3 1 0 0 0,1-2 0 0 0,-1 0 0 0 0,0 2 0 0 0,0 0 0 0 0,-1 2 0 0 0,2-2 0 0 0,2 0 0 0 0,1-3 0 0 0,0 1 0 0 0,-2 1 0 0 0,3-2 0 0 0,-2 0 0 0 0,0 2 0 0 0,1-1 0 0 0,-1 0 0 0 0,0-1 0 0 0,-2-3 0 0 0,-1 0 0 0 0,0 3 0 0 0,-1-2 0 0 0,0 2 0 0 0,1-1 0 0 0,2 0 0 0 0,-1 3 0 0 0,2-2 0 0 0,0 1 0 0 0,2-2 0 0 0,0 1 0 0 0,-2 2 0 0 0,1-2 0 0 0,0 1 0 0 0,-1 1 0 0 0,-2 2 0 0 0,-1 0 0 0 0,0 2 0 0 0,-1 1 0 0 0,-1 0 0 0 0,1 0 0 0 0,-1 0 0 0 0,3-2 0 0 0,1-1 0 0 0,-1-1 0 0 0,0 1 0 0 0,2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33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6289 2769 16383 0 0,'0'3'0'0'0,"-3"4"0"0"0,-2 0 0 0 0,0 2 0 0 0,-3 0 0 0 0,1 1 0 0 0,-1-1 0 0 0,1 1 0 0 0,0-3 0 0 0,-2 0 0 0 0,-1-3 0 0 0,1 1 0 0 0,-1 0 0 0 0,2 2 0 0 0,0 0 0 0 0,-1 1 0 0 0,-1-1 0 0 0,1 2 0 0 0,-1-1 0 0 0,0-1 0 0 0,-1-3 0 0 0,2 1 0 0 0,-1 0 0 0 0,2 2 0 0 0,0 0 0 0 0,2 1 0 0 0,-2 0 0 0 0,0 0 0 0 0,-2 1 0 0 0,1-1 0 0 0,0 1 0 0 0,1-1 0 0 0,0 1 0 0 0,1-1 0 0 0,0 0 0 0 0,-1-2 0 0 0,0 1 0 0 0,0 0 0 0 0,1 0 0 0 0,-1 0 0 0 0,-1-2 0 0 0,-1-1 0 0 0,0 2 0 0 0,1-1 0 0 0,1 2 0 0 0,0 0 0 0 0,0-2 0 0 0,-3-1 0 0 0,0-2 0 0 0,0 2 0 0 0,2 1 0 0 0,-2-2 0 0 0,0 0 0 0 0,2 1 0 0 0,-1 2 0 0 0,0-2 0 0 0,-1-1 0 0 0,-1 1 0 0 0,2 4 0 0 0,0 0 0 0 0,2 1 0 0 0,0 0 0 0 0,-1 1 0 0 0,-1-2 0 0 0,-2 1 0 0 0,3 2 0 0 0,-1-1 0 0 0,2 1 0 0 0,-1-1 0 0 0,1-4 0 0 0,0 1 0 0 0,-1 0 0 0 0,2 1 0 0 0,0-2 0 0 0,-2 0 0 0 0,1 1 0 0 0,-1-1 0 0 0,2 2 0 0 0,0-1 0 0 0,0 1 0 0 0,0-1 0 0 0,1 3 0 0 0,-1-3 0 0 0,1 3 0 0 0,1 0 0 0 0,-1 1 0 0 0,-1-4 0 0 0,0 1 0 0 0,-1 2 0 0 0,2 2 0 0 0,-2-1 0 0 0,2 0 0 0 0,1 2 0 0 0,-1-2 0 0 0,-1 3 0 0 0,0 2 0 0 0,1 1 0 0 0,1 1 0 0 0,-1-1 0 0 0,2 1 0 0 0,1 0 0 0 0,1-1 0 0 0,2 0 0 0 0,-1 0 0 0 0,2 0 0 0 0,1-3 0 0 0,1-1 0 0 0,0 0 0 0 0,2-3 0 0 0,0 1 0 0 0,1-1 0 0 0,0-1 0 0 0,1-1 0 0 0,-1 1 0 0 0,2-2 0 0 0,-2 2 0 0 0,1-2 0 0 0,0 2 0 0 0,0-1 0 0 0,1-2 0 0 0,0 1 0 0 0,0-1 0 0 0,0 2 0 0 0,-1-1 0 0 0,0 1 0 0 0,0 0 0 0 0,-1 1 0 0 0,2-2 0 0 0,0 0 0 0 0,0 0 0 0 0,0-1 0 0 0,2-1 0 0 0,-2 1 0 0 0,1 0 0 0 0,1-1 0 0 0,0-2 0 0 0,2-1 0 0 0,1-1 0 0 0,-3 2 0 0 0,1 1 0 0 0,-3 2 0 0 0,-2 4 0 0 0,0-1 0 0 0,1-2 0 0 0,0 1 0 0 0,1 0 0 0 0,-2 0 0 0 0,1 0 0 0 0,0 1 0 0 0,0-2 0 0 0,2-1 0 0 0,-1 1 0 0 0,0-1 0 0 0,2-1 0 0 0,0-2 0 0 0,0 3 0 0 0,-1-2 0 0 0,1 0 0 0 0,-1 2 0 0 0,0-1 0 0 0,-1 3 0 0 0,-1-1 0 0 0,2 2 0 0 0,1-1 0 0 0,-1 0 0 0 0,0 1 0 0 0,-1 0 0 0 0,0-1 0 0 0,1-2 0 0 0,-1 1 0 0 0,-2 2 0 0 0,1-1 0 0 0,-2 2 0 0 0,1-1 0 0 0,0 0 0 0 0,-1 2 0 0 0,0 2 0 0 0,-1 2 0 0 0,3-2 0 0 0,1-3 0 0 0,-1-1 0 0 0,1-1 0 0 0,0 0 0 0 0,-1-1 0 0 0,2 1 0 0 0,2 0 0 0 0,-2 0 0 0 0,0 3 0 0 0,1 1 0 0 0,-1 3 0 0 0,0 1 0 0 0,1-3 0 0 0,-2 0 0 0 0,-2 0 0 0 0,1-1 0 0 0,-2-1 0 0 0,-1 2 0 0 0,2-3 0 0 0,-2 1 0 0 0,0 1 0 0 0,0-2 0 0 0,1 1 0 0 0,1-2 0 0 0,-1 1 0 0 0,2-2 0 0 0,1-2 0 0 0,3-2 0 0 0,0-1 0 0 0,-1 0 0 0 0,1 1 0 0 0,-1 0 0 0 0,4-2 0 0 0,1 0 0 0 0,3-1 0 0 0,0 0 0 0 0,0 1 0 0 0,1 2 0 0 0,-1-1 0 0 0,0 0 0 0 0,-2-1 0 0 0,0-1 0 0 0,-2 0 0 0 0,0-1 0 0 0,-1 0 0 0 0,0 0 0 0 0,0 0 0 0 0,0 0 0 0 0,0-1 0 0 0,1 1 0 0 0,-1 0 0 0 0,0 0 0 0 0,0 0 0 0 0,1 0 0 0 0,-1 0 0 0 0,0 0 0 0 0,1 0 0 0 0,-1 0 0 0 0,1 0 0 0 0,-1 0 0 0 0,2-2 0 0 0,2-2 0 0 0,-1 0 0 0 0,0-1 0 0 0,-1-1 0 0 0,-1 0 0 0 0,0 0 0 0 0,-1 0 0 0 0,1 1 0 0 0,-1 1 0 0 0,0-1 0 0 0,0 1 0 0 0,-2-4 0 0 0,0 2 0 0 0,-1-3 0 0 0,1 2 0 0 0,1 1 0 0 0,-2-2 0 0 0,-1 3 0 0 0,2-1 0 0 0,-3 0 0 0 0,1-3 0 0 0,1 1 0 0 0,-2-1 0 0 0,0-1 0 0 0,2 4 0 0 0,-1-1 0 0 0,-1 0 0 0 0,2 2 0 0 0,-2-1 0 0 0,1-3 0 0 0,1 1 0 0 0,-2-2 0 0 0,0 2 0 0 0,2 1 0 0 0,-1-1 0 0 0,-1 2 0 0 0,2 1 0 0 0,0-2 0 0 0,2-1 0 0 0,1-1 0 0 0,0 0 0 0 0,0 0 0 0 0,0 3 0 0 0,-1-2 0 0 0,-2 2 0 0 0,1-2 0 0 0,0-2 0 0 0,1 0 0 0 0,-2 0 0 0 0,-1 1 0 0 0,0-1 0 0 0,-1 2 0 0 0,-2-1 0 0 0,1-2 0 0 0,2-2 0 0 0,1-1 0 0 0,-2-1 0 0 0,2 1 0 0 0,-2 1 0 0 0,-3 0 0 0 0,-1-2 0 0 0,0 3 0 0 0,0 0 0 0 0,-1 0 0 0 0,0-2 0 0 0,0-1 0 0 0,3-1 0 0 0,0 0 0 0 0,-1-1 0 0 0,-1 0 0 0 0,-1 1 0 0 0,0 2 0 0 0,1 0 0 0 0,-1 1 0 0 0,-1-1 0 0 0,-1 0 0 0 0,2 0 0 0 0,1 3 0 0 0,-1-2 0 0 0,-1-1 0 0 0,2-1 0 0 0,-1-1 0 0 0,1 0 0 0 0,-2-3 0 0 0,0-2 0 0 0,-1 0 0 0 0,-1 2 0 0 0,0 0 0 0 0,0 0 0 0 0,0 2 0 0 0,2 2 0 0 0,1 2 0 0 0,0 0 0 0 0,-1 0 0 0 0,-1-2 0 0 0,1 0 0 0 0,-2-1 0 0 0,0-1 0 0 0,0 1 0 0 0,0-1 0 0 0,0 0 0 0 0,0 0 0 0 0,-2 3 0 0 0,-2 1 0 0 0,-1 2 0 0 0,0 2 0 0 0,0-3 0 0 0,0 3 0 0 0,0-2 0 0 0,1 0 0 0 0,-2 0 0 0 0,2 1 0 0 0,0-2 0 0 0,-1 1 0 0 0,1 0 0 0 0,-3 2 0 0 0,2-1 0 0 0,-2 2 0 0 0,1-1 0 0 0,-2-2 0 0 0,0 2 0 0 0,0-2 0 0 0,0 2 0 0 0,-2 2 0 0 0,1 0 0 0 0,1 1 0 0 0,-2 1 0 0 0,1-1 0 0 0,1 0 0 0 0,-2 2 0 0 0,0-2 0 0 0,-2 0 0 0 0,-1-2 0 0 0,0 2 0 0 0,0 0 0 0 0,-1 2 0 0 0,1 1 0 0 0,-1-1 0 0 0,1 0 0 0 0,-1 0 0 0 0,1 2 0 0 0,0 0 0 0 0,-1-2 0 0 0,1 0 0 0 0,0 0 0 0 0,-1-2 0 0 0,1 1 0 0 0,-1 0 0 0 0,1 1 0 0 0,0-1 0 0 0,0 0 0 0 0,-1 1 0 0 0,1 1 0 0 0,-1 1 0 0 0,1 1 0 0 0,2-2 0 0 0,-1-1 0 0 0,-2 0 0 0 0,0 2 0 0 0,0-3 0 0 0,1 0 0 0 0,-2 1 0 0 0,4-2 0 0 0,0 0 0 0 0,1 2 0 0 0,-1 0 0 0 0,1-1 0 0 0,1 0 0 0 0,-3 1 0 0 0,1-2 0 0 0,-1 0 0 0 0,0 2 0 0 0,0 0 0 0 0,-1 2 0 0 0,2-2 0 0 0,2 0 0 0 0,1-3 0 0 0,0 1 0 0 0,-2 1 0 0 0,3-2 0 0 0,-2 0 0 0 0,0 2 0 0 0,1-1 0 0 0,-1 0 0 0 0,0-1 0 0 0,-2-3 0 0 0,-1 0 0 0 0,0 3 0 0 0,-1-2 0 0 0,0 2 0 0 0,1-1 0 0 0,2 0 0 0 0,-1 3 0 0 0,2-2 0 0 0,0 1 0 0 0,2-2 0 0 0,0 1 0 0 0,-2 2 0 0 0,1-2 0 0 0,0 1 0 0 0,-1 1 0 0 0,-2 2 0 0 0,-1 0 0 0 0,0 2 0 0 0,-1 1 0 0 0,-1 0 0 0 0,1 0 0 0 0,-1 0 0 0 0,3-2 0 0 0,1-1 0 0 0,-1-1 0 0 0,0 1 0 0 0,2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33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6289 2769 16383 0 0,'0'3'0'0'0,"-3"4"0"0"0,-2 0 0 0 0,0 2 0 0 0,-3 0 0 0 0,1 1 0 0 0,-1-1 0 0 0,1 1 0 0 0,0-3 0 0 0,-2 0 0 0 0,-1-3 0 0 0,1 1 0 0 0,-1 0 0 0 0,2 2 0 0 0,0 0 0 0 0,-1 1 0 0 0,-1-1 0 0 0,1 2 0 0 0,-1-1 0 0 0,0-1 0 0 0,-1-3 0 0 0,2 1 0 0 0,-1 0 0 0 0,2 2 0 0 0,0 0 0 0 0,2 1 0 0 0,-2 0 0 0 0,0 0 0 0 0,-2 1 0 0 0,1-1 0 0 0,0 1 0 0 0,1-1 0 0 0,0 1 0 0 0,1-1 0 0 0,0 0 0 0 0,-1-2 0 0 0,0 1 0 0 0,0 0 0 0 0,1 0 0 0 0,-1 0 0 0 0,-1-2 0 0 0,-1-1 0 0 0,0 2 0 0 0,1-1 0 0 0,1 2 0 0 0,0 0 0 0 0,0-2 0 0 0,-3-1 0 0 0,0-2 0 0 0,0 2 0 0 0,2 1 0 0 0,-2-2 0 0 0,0 0 0 0 0,2 1 0 0 0,-1 2 0 0 0,0-2 0 0 0,-1-1 0 0 0,-1 1 0 0 0,2 4 0 0 0,0 0 0 0 0,2 1 0 0 0,0 0 0 0 0,-1 1 0 0 0,-1-2 0 0 0,-2 1 0 0 0,3 2 0 0 0,-1-1 0 0 0,2 1 0 0 0,-1-1 0 0 0,1-4 0 0 0,0 1 0 0 0,-1 0 0 0 0,2 1 0 0 0,0-2 0 0 0,-2 0 0 0 0,1 1 0 0 0,-1-1 0 0 0,2 2 0 0 0,0-1 0 0 0,0 1 0 0 0,0-1 0 0 0,1 3 0 0 0,-1-3 0 0 0,1 3 0 0 0,1 0 0 0 0,-1 1 0 0 0,-1-4 0 0 0,0 1 0 0 0,-1 2 0 0 0,2 2 0 0 0,-2-1 0 0 0,2 0 0 0 0,1 2 0 0 0,-1-2 0 0 0,-1 3 0 0 0,0 2 0 0 0,1 1 0 0 0,1 1 0 0 0,-1-1 0 0 0,2 1 0 0 0,1 0 0 0 0,1-1 0 0 0,2 0 0 0 0,-1 0 0 0 0,2 0 0 0 0,1-3 0 0 0,1-1 0 0 0,0 0 0 0 0,2-3 0 0 0,0 1 0 0 0,1-1 0 0 0,0-1 0 0 0,1-1 0 0 0,-1 1 0 0 0,2-2 0 0 0,-2 2 0 0 0,1-2 0 0 0,0 2 0 0 0,0-1 0 0 0,1-2 0 0 0,0 1 0 0 0,0-1 0 0 0,0 2 0 0 0,-1-1 0 0 0,0 1 0 0 0,0 0 0 0 0,-1 1 0 0 0,2-2 0 0 0,0 0 0 0 0,0 0 0 0 0,0-1 0 0 0,2-1 0 0 0,-2 1 0 0 0,1 0 0 0 0,1-1 0 0 0,0-2 0 0 0,2-1 0 0 0,1-1 0 0 0,-3 2 0 0 0,1 1 0 0 0,-3 2 0 0 0,-2 4 0 0 0,0-1 0 0 0,1-2 0 0 0,0 1 0 0 0,1 0 0 0 0,-2 0 0 0 0,1 0 0 0 0,0 1 0 0 0,0-2 0 0 0,2-1 0 0 0,-1 1 0 0 0,0-1 0 0 0,2-1 0 0 0,0-2 0 0 0,0 3 0 0 0,-1-2 0 0 0,1 0 0 0 0,-1 2 0 0 0,0-1 0 0 0,-1 3 0 0 0,-1-1 0 0 0,2 2 0 0 0,1-1 0 0 0,-1 0 0 0 0,0 1 0 0 0,-1 0 0 0 0,0-1 0 0 0,1-2 0 0 0,-1 1 0 0 0,-2 2 0 0 0,1-1 0 0 0,-2 2 0 0 0,1-1 0 0 0,0 0 0 0 0,-1 2 0 0 0,0 2 0 0 0,-1 2 0 0 0,3-2 0 0 0,1-3 0 0 0,-1-1 0 0 0,1-1 0 0 0,0 0 0 0 0,-1-1 0 0 0,2 1 0 0 0,2 0 0 0 0,-2 0 0 0 0,0 3 0 0 0,1 1 0 0 0,-1 3 0 0 0,0 1 0 0 0,1-3 0 0 0,-2 0 0 0 0,-2 0 0 0 0,1-1 0 0 0,-2-1 0 0 0,-1 2 0 0 0,2-3 0 0 0,-2 1 0 0 0,0 1 0 0 0,0-2 0 0 0,1 1 0 0 0,1-2 0 0 0,-1 1 0 0 0,2-2 0 0 0,1-2 0 0 0,3-2 0 0 0,0-1 0 0 0,-1 0 0 0 0,1 1 0 0 0,-1 0 0 0 0,4-2 0 0 0,1 0 0 0 0,3-1 0 0 0,0 0 0 0 0,0 1 0 0 0,1 2 0 0 0,-1-1 0 0 0,0 0 0 0 0,-2-1 0 0 0,0-1 0 0 0,-2 0 0 0 0,0-1 0 0 0,-1 0 0 0 0,0 0 0 0 0,0 0 0 0 0,0 0 0 0 0,0-1 0 0 0,1 1 0 0 0,-1 0 0 0 0,0 0 0 0 0,0 0 0 0 0,1 0 0 0 0,-1 0 0 0 0,0 0 0 0 0,1 0 0 0 0,-1 0 0 0 0,1 0 0 0 0,-1 0 0 0 0,2-2 0 0 0,2-2 0 0 0,-1 0 0 0 0,0-1 0 0 0,-1-1 0 0 0,-1 0 0 0 0,0 0 0 0 0,-1 0 0 0 0,1 1 0 0 0,-1 1 0 0 0,0-1 0 0 0,0 1 0 0 0,-2-4 0 0 0,0 2 0 0 0,-1-3 0 0 0,1 2 0 0 0,1 1 0 0 0,-2-2 0 0 0,-1 3 0 0 0,2-1 0 0 0,-3 0 0 0 0,1-3 0 0 0,1 1 0 0 0,-2-1 0 0 0,0-1 0 0 0,2 4 0 0 0,-1-1 0 0 0,-1 0 0 0 0,2 2 0 0 0,-2-1 0 0 0,1-3 0 0 0,1 1 0 0 0,-2-2 0 0 0,0 2 0 0 0,2 1 0 0 0,-1-1 0 0 0,-1 2 0 0 0,2 1 0 0 0,0-2 0 0 0,2-1 0 0 0,1-1 0 0 0,0 0 0 0 0,0 0 0 0 0,0 3 0 0 0,-1-2 0 0 0,-2 2 0 0 0,1-2 0 0 0,0-2 0 0 0,1 0 0 0 0,-2 0 0 0 0,-1 1 0 0 0,0-1 0 0 0,-1 2 0 0 0,-2-1 0 0 0,1-2 0 0 0,2-2 0 0 0,1-1 0 0 0,-2-1 0 0 0,2 1 0 0 0,-2 1 0 0 0,-3 0 0 0 0,-1-2 0 0 0,0 3 0 0 0,0 0 0 0 0,-1 0 0 0 0,0-2 0 0 0,0-1 0 0 0,3-1 0 0 0,0 0 0 0 0,-1-1 0 0 0,-1 0 0 0 0,-1 1 0 0 0,0 2 0 0 0,1 0 0 0 0,-1 1 0 0 0,-1-1 0 0 0,-1 0 0 0 0,2 0 0 0 0,1 3 0 0 0,-1-2 0 0 0,-1-1 0 0 0,2-1 0 0 0,-1-1 0 0 0,1 0 0 0 0,-2-3 0 0 0,0-2 0 0 0,-1 0 0 0 0,-1 2 0 0 0,0 0 0 0 0,0 0 0 0 0,0 2 0 0 0,2 2 0 0 0,1 2 0 0 0,0 0 0 0 0,-1 0 0 0 0,-1-2 0 0 0,1 0 0 0 0,-2-1 0 0 0,0-1 0 0 0,0 1 0 0 0,0-1 0 0 0,0 0 0 0 0,0 0 0 0 0,-2 3 0 0 0,-2 1 0 0 0,-1 2 0 0 0,0 2 0 0 0,0-3 0 0 0,0 3 0 0 0,0-2 0 0 0,1 0 0 0 0,-2 0 0 0 0,2 1 0 0 0,0-2 0 0 0,-1 1 0 0 0,1 0 0 0 0,-3 2 0 0 0,2-1 0 0 0,-2 2 0 0 0,1-1 0 0 0,-2-2 0 0 0,0 2 0 0 0,0-2 0 0 0,0 2 0 0 0,-2 2 0 0 0,1 0 0 0 0,1 1 0 0 0,-2 1 0 0 0,1-1 0 0 0,1 0 0 0 0,-2 2 0 0 0,0-2 0 0 0,-2 0 0 0 0,-1-2 0 0 0,0 2 0 0 0,0 0 0 0 0,-1 2 0 0 0,1 1 0 0 0,-1-1 0 0 0,1 0 0 0 0,-1 0 0 0 0,1 2 0 0 0,0 0 0 0 0,-1-2 0 0 0,1 0 0 0 0,0 0 0 0 0,-1-2 0 0 0,1 1 0 0 0,-1 0 0 0 0,1 1 0 0 0,0-1 0 0 0,0 0 0 0 0,-1 1 0 0 0,1 1 0 0 0,-1 1 0 0 0,1 1 0 0 0,2-2 0 0 0,-1-1 0 0 0,-2 0 0 0 0,0 2 0 0 0,0-3 0 0 0,1 0 0 0 0,-2 1 0 0 0,4-2 0 0 0,0 0 0 0 0,1 2 0 0 0,-1 0 0 0 0,1-1 0 0 0,1 0 0 0 0,-3 1 0 0 0,1-2 0 0 0,-1 0 0 0 0,0 2 0 0 0,0 0 0 0 0,-1 2 0 0 0,2-2 0 0 0,2 0 0 0 0,1-3 0 0 0,0 1 0 0 0,-2 1 0 0 0,3-2 0 0 0,-2 0 0 0 0,0 2 0 0 0,1-1 0 0 0,-1 0 0 0 0,0-1 0 0 0,-2-3 0 0 0,-1 0 0 0 0,0 3 0 0 0,-1-2 0 0 0,0 2 0 0 0,1-1 0 0 0,2 0 0 0 0,-1 3 0 0 0,2-2 0 0 0,0 1 0 0 0,2-2 0 0 0,0 1 0 0 0,-2 2 0 0 0,1-2 0 0 0,0 1 0 0 0,-1 1 0 0 0,-2 2 0 0 0,-1 0 0 0 0,0 2 0 0 0,-1 1 0 0 0,-1 0 0 0 0,1 0 0 0 0,-1 0 0 0 0,3-2 0 0 0,1-1 0 0 0,-1-1 0 0 0,0 1 0 0 0,2 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44:2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6462 2770 16383 0 0,'0'2'0'0'0,"-3"6"0"0"0,-2-1 0 0 0,-2 2 0 0 0,-3 1 0 0 0,2 0 0 0 0,-1-2 0 0 0,0 2 0 0 0,0-2 0 0 0,-2-1 0 0 0,-1-3 0 0 0,1 1 0 0 0,-1 1 0 0 0,3 0 0 0 0,-1 1 0 0 0,-1 2 0 0 0,-1-2 0 0 0,0 2 0 0 0,1 0 0 0 0,-1-3 0 0 0,-2-2 0 0 0,4 1 0 0 0,-3 1 0 0 0,3 0 0 0 0,1 2 0 0 0,1 0 0 0 0,-1-1 0 0 0,-1 3 0 0 0,-2-2 0 0 0,1 1 0 0 0,0-1 0 0 0,2 2 0 0 0,-1-2 0 0 0,1 0 0 0 0,0 0 0 0 0,0-1 0 0 0,-1 0 0 0 0,0 0 0 0 0,2 0 0 0 0,-2 0 0 0 0,-1-1 0 0 0,-1-2 0 0 0,1 1 0 0 0,-1 0 0 0 0,3 2 0 0 0,-1 1 0 0 0,-1-3 0 0 0,-1-1 0 0 0,-2-1 0 0 0,1 0 0 0 0,2 2 0 0 0,-2-2 0 0 0,-1 0 0 0 0,3 2 0 0 0,-1 0 0 0 0,0-1 0 0 0,-1 0 0 0 0,-2 0 0 0 0,3 4 0 0 0,0 0 0 0 0,2 1 0 0 0,1 0 0 0 0,-3 1 0 0 0,0-1 0 0 0,-1 0 0 0 0,0 2 0 0 0,1-1 0 0 0,3 2 0 0 0,-2-3 0 0 0,1-2 0 0 0,1 0 0 0 0,-2 0 0 0 0,2 1 0 0 0,1-1 0 0 0,-3-1 0 0 0,1 0 0 0 0,-1 0 0 0 0,4 2 0 0 0,-3 0 0 0 0,2 0 0 0 0,-1-1 0 0 0,2 3 0 0 0,-1-2 0 0 0,0 1 0 0 0,2 2 0 0 0,0 0 0 0 0,-3-4 0 0 0,1 2 0 0 0,-3 1 0 0 0,4 2 0 0 0,-2-1 0 0 0,1 1 0 0 0,1 0 0 0 0,1 0 0 0 0,-3 3 0 0 0,1 0 0 0 0,1 3 0 0 0,-1-1 0 0 0,2 2 0 0 0,1-1 0 0 0,2 0 0 0 0,0-1 0 0 0,3 1 0 0 0,-1-1 0 0 0,2 1 0 0 0,2-4 0 0 0,1-2 0 0 0,-1 2 0 0 0,3-4 0 0 0,0 2 0 0 0,2-2 0 0 0,-1-1 0 0 0,1-1 0 0 0,-1 1 0 0 0,3-1 0 0 0,-2 1 0 0 0,0-2 0 0 0,0 2 0 0 0,0 0 0 0 0,3-4 0 0 0,-1 2 0 0 0,-1 0 0 0 0,1 0 0 0 0,-1 1 0 0 0,-1 0 0 0 0,0 0 0 0 0,0 1 0 0 0,1-1 0 0 0,0-2 0 0 0,2 2 0 0 0,-1-2 0 0 0,1-1 0 0 0,-1 1 0 0 0,1 1 0 0 0,1-3 0 0 0,0-1 0 0 0,4-1 0 0 0,-2-1 0 0 0,-1 3 0 0 0,-1-1 0 0 0,-1 4 0 0 0,-4 2 0 0 0,1 1 0 0 0,0-3 0 0 0,0 2 0 0 0,2-2 0 0 0,-2 1 0 0 0,0 1 0 0 0,0 0 0 0 0,1-2 0 0 0,2 0 0 0 0,-2-1 0 0 0,1 1 0 0 0,2-3 0 0 0,0 0 0 0 0,0 1 0 0 0,0 0 0 0 0,0-1 0 0 0,-1 2 0 0 0,0-1 0 0 0,-3 3 0 0 0,2-1 0 0 0,1 3 0 0 0,0-3 0 0 0,1 2 0 0 0,-1 0 0 0 0,-2 0 0 0 0,1-1 0 0 0,1-2 0 0 0,-2 1 0 0 0,-1 3 0 0 0,0-2 0 0 0,-2 3 0 0 0,2-3 0 0 0,-1 1 0 0 0,-2 3 0 0 0,2 1 0 0 0,-1 2 0 0 0,1-1 0 0 0,2-4 0 0 0,1-1 0 0 0,0-2 0 0 0,-2 2 0 0 0,2-1 0 0 0,1 0 0 0 0,1-1 0 0 0,-1 3 0 0 0,1 0 0 0 0,0 3 0 0 0,-1 1 0 0 0,0 2 0 0 0,0-1 0 0 0,-1-2 0 0 0,-2 1 0 0 0,1-2 0 0 0,-4-1 0 0 0,0 2 0 0 0,2-3 0 0 0,-1 1 0 0 0,-2 1 0 0 0,2-1 0 0 0,-1 0 0 0 0,2-2 0 0 0,0 0 0 0 0,1 0 0 0 0,2-3 0 0 0,2-2 0 0 0,3-2 0 0 0,-3 3 0 0 0,1-1 0 0 0,-1-1 0 0 0,5 0 0 0 0,1-1 0 0 0,4-2 0 0 0,0 1 0 0 0,0 2 0 0 0,1 0 0 0 0,-1 1 0 0 0,0-1 0 0 0,-3-1 0 0 0,-1 0 0 0 0,0-2 0 0 0,-2 0 0 0 0,1 0 0 0 0,-1 0 0 0 0,-1 0 0 0 0,2 0 0 0 0,-2 0 0 0 0,2 0 0 0 0,-2 0 0 0 0,2 0 0 0 0,-2 0 0 0 0,3 0 0 0 0,-3 0 0 0 0,2 0 0 0 0,-2 0 0 0 0,2 0 0 0 0,-1 0 0 0 0,0 0 0 0 0,3-3 0 0 0,2-2 0 0 0,-2 1 0 0 0,-1-1 0 0 0,1-1 0 0 0,-2 1 0 0 0,0-2 0 0 0,-1 1 0 0 0,1 0 0 0 0,-2 4 0 0 0,2-4 0 0 0,-2 2 0 0 0,-1-4 0 0 0,-1 2 0 0 0,-1-3 0 0 0,1 1 0 0 0,2 2 0 0 0,-3-2 0 0 0,0 2 0 0 0,0 1 0 0 0,-1-1 0 0 0,-1-3 0 0 0,2 0 0 0 0,-2-1 0 0 0,0 1 0 0 0,2 3 0 0 0,-2-2 0 0 0,1 2 0 0 0,0 0 0 0 0,-1 0 0 0 0,1-3 0 0 0,0 1 0 0 0,0-2 0 0 0,-1 1 0 0 0,1 2 0 0 0,0-1 0 0 0,0 2 0 0 0,0 1 0 0 0,2-1 0 0 0,2-4 0 0 0,-1 2 0 0 0,3-1 0 0 0,-2 0 0 0 0,2 1 0 0 0,-4 1 0 0 0,0 0 0 0 0,1 0 0 0 0,-2-3 0 0 0,4 0 0 0 0,-5 0 0 0 0,1 0 0 0 0,-2 0 0 0 0,-1 1 0 0 0,0 0 0 0 0,-1-1 0 0 0,3-4 0 0 0,0-1 0 0 0,0 0 0 0 0,1 1 0 0 0,-3 1 0 0 0,-2-1 0 0 0,-3-1 0 0 0,2 3 0 0 0,-1 0 0 0 0,-2-1 0 0 0,-1 0 0 0 0,3-3 0 0 0,2 0 0 0 0,1 0 0 0 0,-2-2 0 0 0,-1 2 0 0 0,-3-2 0 0 0,2 3 0 0 0,1 2 0 0 0,-1 0 0 0 0,-1-1 0 0 0,-2-1 0 0 0,3 1 0 0 0,0 2 0 0 0,0-1 0 0 0,-1-1 0 0 0,1-1 0 0 0,0-2 0 0 0,0 2 0 0 0,-1-6 0 0 0,-1 0 0 0 0,0 0 0 0 0,-2 2 0 0 0,0-1 0 0 0,0 1 0 0 0,0 1 0 0 0,3 4 0 0 0,0 0 0 0 0,1 1 0 0 0,-2-1 0 0 0,0-1 0 0 0,-1 0 0 0 0,-1-1 0 0 0,0-2 0 0 0,0 2 0 0 0,0-2 0 0 0,0 1 0 0 0,0-1 0 0 0,-2 5 0 0 0,-2-1 0 0 0,-2 4 0 0 0,-1-1 0 0 0,1 0 0 0 0,-1 1 0 0 0,2-1 0 0 0,0 0 0 0 0,-2 0 0 0 0,2 1 0 0 0,0-3 0 0 0,-1 2 0 0 0,1 0 0 0 0,-3 2 0 0 0,1-1 0 0 0,-1 1 0 0 0,1 0 0 0 0,-2-1 0 0 0,-2 0 0 0 0,2-1 0 0 0,-1 2 0 0 0,-2 2 0 0 0,1 0 0 0 0,1-1 0 0 0,-2 4 0 0 0,1-3 0 0 0,1 2 0 0 0,-2 0 0 0 0,-1 0 0 0 0,-1-2 0 0 0,-1-1 0 0 0,0 1 0 0 0,-2 2 0 0 0,1 0 0 0 0,-1 3 0 0 0,1-2 0 0 0,0-1 0 0 0,-1 2 0 0 0,1 1 0 0 0,0-1 0 0 0,-1-1 0 0 0,2 1 0 0 0,-2-2 0 0 0,2-1 0 0 0,-2 1 0 0 0,1-1 0 0 0,-1 4 0 0 0,2-4 0 0 0,-2 1 0 0 0,2 1 0 0 0,-2 1 0 0 0,1 1 0 0 0,-1 0 0 0 0,4-1 0 0 0,-2-1 0 0 0,-2 1 0 0 0,1 1 0 0 0,-2-3 0 0 0,2-1 0 0 0,-2 2 0 0 0,5-2 0 0 0,0 0 0 0 0,1 1 0 0 0,-2 1 0 0 0,2 0 0 0 0,2-2 0 0 0,-5 3 0 0 0,1-4 0 0 0,0 2 0 0 0,-1 0 0 0 0,1 1 0 0 0,-2 3 0 0 0,3-4 0 0 0,1 0 0 0 0,2-1 0 0 0,1-1 0 0 0,-3 2 0 0 0,3-2 0 0 0,-1 1 0 0 0,-1 0 0 0 0,1 0 0 0 0,-1 0 0 0 0,0-2 0 0 0,-2-2 0 0 0,-1 0 0 0 0,-1 3 0 0 0,-1-2 0 0 0,0 2 0 0 0,1-1 0 0 0,3 0 0 0 0,-1 3 0 0 0,3-3 0 0 0,-2 2 0 0 0,4-1 0 0 0,-2-1 0 0 0,1 3 0 0 0,-1-2 0 0 0,0 0 0 0 0,-1 2 0 0 0,-3 2 0 0 0,0 1 0 0 0,-1 1 0 0 0,0 0 0 0 0,-2 1 0 0 0,1 1 0 0 0,0-1 0 0 0,1-3 0 0 0,3-1 0 0 0,-1 2 0 0 0,-1-2 0 0 0,3 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44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6462 2770 16383 0 0,'0'2'0'0'0,"-3"6"0"0"0,-2-1 0 0 0,-2 2 0 0 0,-3 1 0 0 0,2 0 0 0 0,-1-2 0 0 0,0 2 0 0 0,0-2 0 0 0,-2-1 0 0 0,-1-3 0 0 0,1 1 0 0 0,-1 1 0 0 0,3 0 0 0 0,-1 1 0 0 0,-1 2 0 0 0,-1-2 0 0 0,0 2 0 0 0,1 0 0 0 0,-1-3 0 0 0,-2-2 0 0 0,4 1 0 0 0,-3 1 0 0 0,3 0 0 0 0,1 2 0 0 0,1 0 0 0 0,-1-1 0 0 0,-1 3 0 0 0,-2-2 0 0 0,1 1 0 0 0,0-1 0 0 0,2 2 0 0 0,-1-2 0 0 0,1 0 0 0 0,0 0 0 0 0,0-1 0 0 0,-1 0 0 0 0,0 0 0 0 0,2 0 0 0 0,-2 0 0 0 0,-1-1 0 0 0,-1-2 0 0 0,1 1 0 0 0,-1 0 0 0 0,3 2 0 0 0,-1 1 0 0 0,-1-3 0 0 0,-1-1 0 0 0,-2-1 0 0 0,1 0 0 0 0,2 2 0 0 0,-2-2 0 0 0,-1 0 0 0 0,3 2 0 0 0,-1 0 0 0 0,0-1 0 0 0,-1 0 0 0 0,-2 0 0 0 0,3 4 0 0 0,0 0 0 0 0,2 1 0 0 0,1 0 0 0 0,-3 1 0 0 0,0-1 0 0 0,-1 0 0 0 0,0 2 0 0 0,1-1 0 0 0,3 2 0 0 0,-2-3 0 0 0,1-2 0 0 0,1 0 0 0 0,-2 0 0 0 0,2 1 0 0 0,1-1 0 0 0,-3-1 0 0 0,1 0 0 0 0,-1 0 0 0 0,4 2 0 0 0,-3 0 0 0 0,2 0 0 0 0,-1-1 0 0 0,2 3 0 0 0,-1-2 0 0 0,0 1 0 0 0,2 2 0 0 0,0 0 0 0 0,-3-4 0 0 0,1 2 0 0 0,-3 1 0 0 0,4 2 0 0 0,-2-1 0 0 0,1 1 0 0 0,1 0 0 0 0,1 0 0 0 0,-3 3 0 0 0,1 0 0 0 0,1 3 0 0 0,-1-1 0 0 0,2 2 0 0 0,1-1 0 0 0,2 0 0 0 0,0-1 0 0 0,3 1 0 0 0,-1-1 0 0 0,2 1 0 0 0,2-4 0 0 0,1-2 0 0 0,-1 2 0 0 0,3-4 0 0 0,0 2 0 0 0,2-2 0 0 0,-1-1 0 0 0,1-1 0 0 0,-1 1 0 0 0,3-1 0 0 0,-2 1 0 0 0,0-2 0 0 0,0 2 0 0 0,0 0 0 0 0,3-4 0 0 0,-1 2 0 0 0,-1 0 0 0 0,1 0 0 0 0,-1 1 0 0 0,-1 0 0 0 0,0 0 0 0 0,0 1 0 0 0,1-1 0 0 0,0-2 0 0 0,2 2 0 0 0,-1-2 0 0 0,1-1 0 0 0,-1 1 0 0 0,1 1 0 0 0,1-3 0 0 0,0-1 0 0 0,4-1 0 0 0,-2-1 0 0 0,-1 3 0 0 0,-1-1 0 0 0,-1 4 0 0 0,-4 2 0 0 0,1 1 0 0 0,0-3 0 0 0,0 2 0 0 0,2-2 0 0 0,-2 1 0 0 0,0 1 0 0 0,0 0 0 0 0,1-2 0 0 0,2 0 0 0 0,-2-1 0 0 0,1 1 0 0 0,2-3 0 0 0,0 0 0 0 0,0 1 0 0 0,0 0 0 0 0,0-1 0 0 0,-1 2 0 0 0,0-1 0 0 0,-3 3 0 0 0,2-1 0 0 0,1 3 0 0 0,0-3 0 0 0,1 2 0 0 0,-1 0 0 0 0,-2 0 0 0 0,1-1 0 0 0,1-2 0 0 0,-2 1 0 0 0,-1 3 0 0 0,0-2 0 0 0,-2 3 0 0 0,2-3 0 0 0,-1 1 0 0 0,-2 3 0 0 0,2 1 0 0 0,-1 2 0 0 0,1-1 0 0 0,2-4 0 0 0,1-1 0 0 0,0-2 0 0 0,-2 2 0 0 0,2-1 0 0 0,1 0 0 0 0,1-1 0 0 0,-1 3 0 0 0,1 0 0 0 0,0 3 0 0 0,-1 1 0 0 0,0 2 0 0 0,0-1 0 0 0,-1-2 0 0 0,-2 1 0 0 0,1-2 0 0 0,-4-1 0 0 0,0 2 0 0 0,2-3 0 0 0,-1 1 0 0 0,-2 1 0 0 0,2-1 0 0 0,-1 0 0 0 0,2-2 0 0 0,0 0 0 0 0,1 0 0 0 0,2-3 0 0 0,2-2 0 0 0,3-2 0 0 0,-3 3 0 0 0,1-1 0 0 0,-1-1 0 0 0,5 0 0 0 0,1-1 0 0 0,4-2 0 0 0,0 1 0 0 0,0 2 0 0 0,1 0 0 0 0,-1 1 0 0 0,0-1 0 0 0,-3-1 0 0 0,-1 0 0 0 0,0-2 0 0 0,-2 0 0 0 0,1 0 0 0 0,-1 0 0 0 0,-1 0 0 0 0,2 0 0 0 0,-2 0 0 0 0,2 0 0 0 0,-2 0 0 0 0,2 0 0 0 0,-2 0 0 0 0,3 0 0 0 0,-3 0 0 0 0,2 0 0 0 0,-2 0 0 0 0,2 0 0 0 0,-1 0 0 0 0,0 0 0 0 0,3-3 0 0 0,2-2 0 0 0,-2 1 0 0 0,-1-1 0 0 0,1-1 0 0 0,-2 1 0 0 0,0-2 0 0 0,-1 1 0 0 0,1 0 0 0 0,-2 4 0 0 0,2-4 0 0 0,-2 2 0 0 0,-1-4 0 0 0,-1 2 0 0 0,-1-3 0 0 0,1 1 0 0 0,2 2 0 0 0,-3-2 0 0 0,0 2 0 0 0,0 1 0 0 0,-1-1 0 0 0,-1-3 0 0 0,2 0 0 0 0,-2-1 0 0 0,0 1 0 0 0,2 3 0 0 0,-2-2 0 0 0,1 2 0 0 0,0 0 0 0 0,-1 0 0 0 0,1-3 0 0 0,0 1 0 0 0,0-2 0 0 0,-1 1 0 0 0,1 2 0 0 0,0-1 0 0 0,0 2 0 0 0,0 1 0 0 0,2-1 0 0 0,2-4 0 0 0,-1 2 0 0 0,3-1 0 0 0,-2 0 0 0 0,2 1 0 0 0,-4 1 0 0 0,0 0 0 0 0,1 0 0 0 0,-2-3 0 0 0,4 0 0 0 0,-5 0 0 0 0,1 0 0 0 0,-2 0 0 0 0,-1 1 0 0 0,0 0 0 0 0,-1-1 0 0 0,3-4 0 0 0,0-1 0 0 0,0 0 0 0 0,1 1 0 0 0,-3 1 0 0 0,-2-1 0 0 0,-3-1 0 0 0,2 3 0 0 0,-1 0 0 0 0,-2-1 0 0 0,-1 0 0 0 0,3-3 0 0 0,2 0 0 0 0,1 0 0 0 0,-2-2 0 0 0,-1 2 0 0 0,-3-2 0 0 0,2 3 0 0 0,1 2 0 0 0,-1 0 0 0 0,-1-1 0 0 0,-2-1 0 0 0,3 1 0 0 0,0 2 0 0 0,0-1 0 0 0,-1-1 0 0 0,1-1 0 0 0,0-2 0 0 0,0 2 0 0 0,-1-6 0 0 0,-1 0 0 0 0,0 0 0 0 0,-2 2 0 0 0,0-1 0 0 0,0 1 0 0 0,0 1 0 0 0,3 4 0 0 0,0 0 0 0 0,1 1 0 0 0,-2-1 0 0 0,0-1 0 0 0,-1 0 0 0 0,-1-1 0 0 0,0-2 0 0 0,0 2 0 0 0,0-2 0 0 0,0 1 0 0 0,0-1 0 0 0,-2 5 0 0 0,-2-1 0 0 0,-2 4 0 0 0,-1-1 0 0 0,1 0 0 0 0,-1 1 0 0 0,2-1 0 0 0,0 0 0 0 0,-2 0 0 0 0,2 1 0 0 0,0-3 0 0 0,-1 2 0 0 0,1 0 0 0 0,-3 2 0 0 0,1-1 0 0 0,-1 1 0 0 0,1 0 0 0 0,-2-1 0 0 0,-2 0 0 0 0,2-1 0 0 0,-1 2 0 0 0,-2 2 0 0 0,1 0 0 0 0,1-1 0 0 0,-2 4 0 0 0,1-3 0 0 0,1 2 0 0 0,-2 0 0 0 0,-1 0 0 0 0,-1-2 0 0 0,-1-1 0 0 0,0 1 0 0 0,-2 2 0 0 0,1 0 0 0 0,-1 3 0 0 0,1-2 0 0 0,0-1 0 0 0,-1 2 0 0 0,1 1 0 0 0,0-1 0 0 0,-1-1 0 0 0,2 1 0 0 0,-2-2 0 0 0,2-1 0 0 0,-2 1 0 0 0,1-1 0 0 0,-1 4 0 0 0,2-4 0 0 0,-2 1 0 0 0,2 1 0 0 0,-2 1 0 0 0,1 1 0 0 0,-1 0 0 0 0,4-1 0 0 0,-2-1 0 0 0,-2 1 0 0 0,1 1 0 0 0,-2-3 0 0 0,2-1 0 0 0,-2 2 0 0 0,6-2 0 0 0,-2 0 0 0 0,2 1 0 0 0,-2 1 0 0 0,2 0 0 0 0,2-2 0 0 0,-5 3 0 0 0,1-4 0 0 0,0 2 0 0 0,-1 0 0 0 0,1 1 0 0 0,-2 3 0 0 0,3-4 0 0 0,1 0 0 0 0,2-1 0 0 0,1-1 0 0 0,-3 2 0 0 0,3-2 0 0 0,-1 1 0 0 0,-1 0 0 0 0,1 0 0 0 0,-1 0 0 0 0,0-2 0 0 0,-2-2 0 0 0,-1 0 0 0 0,-1 3 0 0 0,-1-2 0 0 0,0 2 0 0 0,1-1 0 0 0,3 0 0 0 0,-1 3 0 0 0,3-3 0 0 0,-2 2 0 0 0,4-1 0 0 0,-2-1 0 0 0,1 3 0 0 0,-1-2 0 0 0,0 0 0 0 0,-1 2 0 0 0,-3 2 0 0 0,0 1 0 0 0,-1 1 0 0 0,0 0 0 0 0,-2 1 0 0 0,1 1 0 0 0,0-1 0 0 0,1-3 0 0 0,3-1 0 0 0,-1 2 0 0 0,-1-2 0 0 0,3 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8:44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6462 2770 16383 0 0,'0'2'0'0'0,"-3"6"0"0"0,-2-1 0 0 0,-2 2 0 0 0,-3 1 0 0 0,2 0 0 0 0,-1-2 0 0 0,0 2 0 0 0,0-2 0 0 0,-2-1 0 0 0,-1-3 0 0 0,1 1 0 0 0,-1 1 0 0 0,3 0 0 0 0,-1 1 0 0 0,-1 2 0 0 0,-1-2 0 0 0,0 2 0 0 0,1 0 0 0 0,-1-3 0 0 0,-2-2 0 0 0,4 1 0 0 0,-3 1 0 0 0,3 0 0 0 0,1 2 0 0 0,1 0 0 0 0,-1-1 0 0 0,-1 3 0 0 0,-2-2 0 0 0,1 1 0 0 0,0-1 0 0 0,2 2 0 0 0,-1-2 0 0 0,1 0 0 0 0,0 0 0 0 0,0-1 0 0 0,-1 0 0 0 0,0 0 0 0 0,2 0 0 0 0,-2 0 0 0 0,-1-1 0 0 0,-1-2 0 0 0,1 1 0 0 0,-1 0 0 0 0,3 2 0 0 0,-1 1 0 0 0,-1-3 0 0 0,-1-1 0 0 0,-2-1 0 0 0,1 0 0 0 0,2 2 0 0 0,-2-2 0 0 0,-1 0 0 0 0,3 2 0 0 0,-1 0 0 0 0,0-1 0 0 0,-1 0 0 0 0,-2 0 0 0 0,3 4 0 0 0,0 0 0 0 0,2 1 0 0 0,1 0 0 0 0,-3 1 0 0 0,0-1 0 0 0,-1 0 0 0 0,0 2 0 0 0,1-1 0 0 0,3 2 0 0 0,-2-3 0 0 0,1-2 0 0 0,1 0 0 0 0,-2 0 0 0 0,2 1 0 0 0,1-1 0 0 0,-3-1 0 0 0,1 0 0 0 0,-1 0 0 0 0,4 2 0 0 0,-3 0 0 0 0,2 0 0 0 0,-1-1 0 0 0,2 3 0 0 0,-1-2 0 0 0,0 1 0 0 0,2 2 0 0 0,0 0 0 0 0,-3-4 0 0 0,1 2 0 0 0,-3 1 0 0 0,4 2 0 0 0,-2-1 0 0 0,1 1 0 0 0,1 0 0 0 0,1 0 0 0 0,-3 3 0 0 0,1 0 0 0 0,1 3 0 0 0,-1-1 0 0 0,2 2 0 0 0,1-1 0 0 0,2 0 0 0 0,0-1 0 0 0,3 1 0 0 0,-1-1 0 0 0,2 1 0 0 0,2-4 0 0 0,1-2 0 0 0,-1 2 0 0 0,3-4 0 0 0,0 2 0 0 0,2-2 0 0 0,-1-1 0 0 0,1-1 0 0 0,-1 1 0 0 0,3-1 0 0 0,-2 1 0 0 0,0-2 0 0 0,0 2 0 0 0,0 0 0 0 0,3-4 0 0 0,-1 2 0 0 0,-1 0 0 0 0,1 0 0 0 0,-1 1 0 0 0,-1 0 0 0 0,0 0 0 0 0,0 1 0 0 0,1-1 0 0 0,0-2 0 0 0,2 2 0 0 0,-1-2 0 0 0,1-1 0 0 0,-1 1 0 0 0,1 1 0 0 0,1-3 0 0 0,0-1 0 0 0,4-1 0 0 0,-2-1 0 0 0,-1 3 0 0 0,-1-1 0 0 0,-1 4 0 0 0,-4 2 0 0 0,1 1 0 0 0,0-3 0 0 0,0 2 0 0 0,2-2 0 0 0,-2 1 0 0 0,0 1 0 0 0,0 0 0 0 0,1-2 0 0 0,2 0 0 0 0,-2-1 0 0 0,1 1 0 0 0,2-3 0 0 0,0 0 0 0 0,0 1 0 0 0,0 0 0 0 0,0-1 0 0 0,-1 2 0 0 0,0-1 0 0 0,-3 3 0 0 0,2-1 0 0 0,1 3 0 0 0,0-3 0 0 0,1 2 0 0 0,-1 0 0 0 0,-2 0 0 0 0,1-1 0 0 0,1-2 0 0 0,-2 1 0 0 0,-1 3 0 0 0,0-2 0 0 0,-2 3 0 0 0,2-3 0 0 0,-1 1 0 0 0,-2 3 0 0 0,2 1 0 0 0,-1 2 0 0 0,1-1 0 0 0,2-4 0 0 0,1-1 0 0 0,0-2 0 0 0,-2 2 0 0 0,2-1 0 0 0,1 0 0 0 0,1-1 0 0 0,-1 3 0 0 0,1 0 0 0 0,0 3 0 0 0,-1 1 0 0 0,0 2 0 0 0,0-1 0 0 0,-1-2 0 0 0,-2 1 0 0 0,1-2 0 0 0,-4-1 0 0 0,0 2 0 0 0,2-3 0 0 0,-1 1 0 0 0,-2 1 0 0 0,2-1 0 0 0,-1 0 0 0 0,2-2 0 0 0,0 0 0 0 0,1 0 0 0 0,2-3 0 0 0,2-2 0 0 0,3-2 0 0 0,-3 3 0 0 0,1-1 0 0 0,-1-1 0 0 0,5 0 0 0 0,1-1 0 0 0,4-2 0 0 0,0 1 0 0 0,0 2 0 0 0,1 0 0 0 0,-1 1 0 0 0,0-1 0 0 0,-3-1 0 0 0,-1 0 0 0 0,0-2 0 0 0,-2 0 0 0 0,1 0 0 0 0,-1 0 0 0 0,-1 0 0 0 0,1 0 0 0 0,0 0 0 0 0,1 0 0 0 0,-2 0 0 0 0,2 0 0 0 0,-2 0 0 0 0,3 0 0 0 0,-3 0 0 0 0,2 0 0 0 0,-2 0 0 0 0,2 0 0 0 0,-1 0 0 0 0,0 0 0 0 0,3-3 0 0 0,1-2 0 0 0,0 1 0 0 0,-2-1 0 0 0,1-1 0 0 0,-2 1 0 0 0,0-2 0 0 0,-1 1 0 0 0,1 0 0 0 0,-2 4 0 0 0,2-4 0 0 0,-2 2 0 0 0,-1-4 0 0 0,-1 2 0 0 0,-1-3 0 0 0,1 1 0 0 0,2 2 0 0 0,-3-2 0 0 0,0 2 0 0 0,0 1 0 0 0,-1-1 0 0 0,-1-3 0 0 0,2 0 0 0 0,-2-1 0 0 0,0 1 0 0 0,2 3 0 0 0,-2-2 0 0 0,1 2 0 0 0,0 0 0 0 0,-1 0 0 0 0,1-3 0 0 0,0 1 0 0 0,0-2 0 0 0,-1 1 0 0 0,1 2 0 0 0,0-1 0 0 0,0 2 0 0 0,0 1 0 0 0,2-1 0 0 0,2-4 0 0 0,-1 2 0 0 0,3-1 0 0 0,-2 0 0 0 0,2 1 0 0 0,-4 1 0 0 0,0 0 0 0 0,1 0 0 0 0,-2-3 0 0 0,4 0 0 0 0,-5 0 0 0 0,1 0 0 0 0,-2 0 0 0 0,-1 1 0 0 0,0 0 0 0 0,-1-1 0 0 0,3-4 0 0 0,0-1 0 0 0,0 0 0 0 0,1 1 0 0 0,-3 1 0 0 0,-2-1 0 0 0,-3-1 0 0 0,2 3 0 0 0,-1 0 0 0 0,-2-1 0 0 0,-1 0 0 0 0,3-3 0 0 0,2 0 0 0 0,1 0 0 0 0,-2-2 0 0 0,-1 2 0 0 0,-3-2 0 0 0,2 3 0 0 0,1 2 0 0 0,-1 0 0 0 0,-1-1 0 0 0,-2-1 0 0 0,3 1 0 0 0,0 2 0 0 0,0-1 0 0 0,-1-1 0 0 0,1-1 0 0 0,0-2 0 0 0,0 2 0 0 0,-1-6 0 0 0,-1 0 0 0 0,0 0 0 0 0,-2 2 0 0 0,0-1 0 0 0,0 1 0 0 0,0 1 0 0 0,3 4 0 0 0,0 0 0 0 0,1 1 0 0 0,-2-1 0 0 0,0-1 0 0 0,-1 0 0 0 0,-1-1 0 0 0,0-2 0 0 0,0 2 0 0 0,0-2 0 0 0,0 1 0 0 0,0-1 0 0 0,-2 5 0 0 0,-2-1 0 0 0,-2 4 0 0 0,-1-1 0 0 0,1 0 0 0 0,-1 1 0 0 0,2-1 0 0 0,0 0 0 0 0,-2 0 0 0 0,2 1 0 0 0,0-3 0 0 0,-1 2 0 0 0,1 0 0 0 0,-3 2 0 0 0,1-1 0 0 0,-1 1 0 0 0,1 0 0 0 0,-2-1 0 0 0,-2 0 0 0 0,2-1 0 0 0,-1 2 0 0 0,-2 2 0 0 0,1 0 0 0 0,1-1 0 0 0,-2 4 0 0 0,1-3 0 0 0,1 2 0 0 0,-2 0 0 0 0,-1 0 0 0 0,-1-2 0 0 0,-1-1 0 0 0,0 1 0 0 0,-2 2 0 0 0,1 0 0 0 0,-1 3 0 0 0,1-2 0 0 0,0-1 0 0 0,-1 2 0 0 0,1 1 0 0 0,0-1 0 0 0,-1-1 0 0 0,2 1 0 0 0,-2-2 0 0 0,2-1 0 0 0,-2 1 0 0 0,1-1 0 0 0,-1 4 0 0 0,2-4 0 0 0,-2 1 0 0 0,2 1 0 0 0,-2 1 0 0 0,1 1 0 0 0,-1 0 0 0 0,4-1 0 0 0,-2-1 0 0 0,-2 1 0 0 0,1 1 0 0 0,-2-3 0 0 0,2-1 0 0 0,-2 2 0 0 0,6-2 0 0 0,-2 0 0 0 0,2 1 0 0 0,-2 1 0 0 0,2 0 0 0 0,2-2 0 0 0,-5 3 0 0 0,1-4 0 0 0,0 2 0 0 0,-1 0 0 0 0,1 1 0 0 0,-2 3 0 0 0,3-4 0 0 0,1 0 0 0 0,2-1 0 0 0,1-1 0 0 0,-3 2 0 0 0,3-2 0 0 0,-1 1 0 0 0,-1 0 0 0 0,1 0 0 0 0,-1 0 0 0 0,0-2 0 0 0,-2-2 0 0 0,-1 0 0 0 0,-1 3 0 0 0,-1-2 0 0 0,0 2 0 0 0,1-1 0 0 0,3 0 0 0 0,-1 3 0 0 0,3-3 0 0 0,-2 2 0 0 0,4-1 0 0 0,-2-1 0 0 0,1 3 0 0 0,-1-2 0 0 0,0 0 0 0 0,-1 2 0 0 0,-3 2 0 0 0,0 1 0 0 0,-1 1 0 0 0,0 0 0 0 0,-2 1 0 0 0,1 1 0 0 0,0-1 0 0 0,1-3 0 0 0,3-1 0 0 0,-1 2 0 0 0,-1-2 0 0 0,3 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879993" y="-1883832"/>
            <a:ext cx="6528015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0699474" y="2935649"/>
            <a:ext cx="8719103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698474" y="-893401"/>
            <a:ext cx="8719103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57300" y="2738860"/>
            <a:ext cx="7772400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9258300" y="2738860"/>
            <a:ext cx="7772400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259683" y="3758193"/>
            <a:ext cx="7736681" cy="552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9258300" y="2522134"/>
            <a:ext cx="7774782" cy="123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9258300" y="3758193"/>
            <a:ext cx="7774782" cy="552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774782" y="1481367"/>
            <a:ext cx="9258300" cy="731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259683" y="3086576"/>
            <a:ext cx="5898356" cy="57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7774782" y="1481367"/>
            <a:ext cx="9258300" cy="731156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259683" y="3086576"/>
            <a:ext cx="5898356" cy="57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5" Type="http://schemas.openxmlformats.org/officeDocument/2006/relationships/customXml" Target="../ink/ink4.xml"/><Relationship Id="rId33" Type="http://schemas.openxmlformats.org/officeDocument/2006/relationships/image" Target="../media/image17.png"/><Relationship Id="rId38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customXml" Target="../ink/ink3.xml"/><Relationship Id="rId32" Type="http://schemas.openxmlformats.org/officeDocument/2006/relationships/customXml" Target="../ink/ink7.xml"/><Relationship Id="rId37" Type="http://schemas.openxmlformats.org/officeDocument/2006/relationships/image" Target="../media/image23.jpeg"/><Relationship Id="rId5" Type="http://schemas.openxmlformats.org/officeDocument/2006/relationships/image" Target="../media/image3.png"/><Relationship Id="rId15" Type="http://schemas.openxmlformats.org/officeDocument/2006/relationships/customXml" Target="../ink/ink1.xml"/><Relationship Id="rId23" Type="http://schemas.openxmlformats.org/officeDocument/2006/relationships/image" Target="../media/image13.png"/><Relationship Id="rId28" Type="http://schemas.openxmlformats.org/officeDocument/2006/relationships/image" Target="../media/image21.png"/><Relationship Id="rId36" Type="http://schemas.openxmlformats.org/officeDocument/2006/relationships/image" Target="../media/image22.png"/><Relationship Id="rId10" Type="http://schemas.openxmlformats.org/officeDocument/2006/relationships/image" Target="../media/image8.png"/><Relationship Id="rId31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customXml" Target="../ink/ink2.xml"/><Relationship Id="rId27" Type="http://schemas.openxmlformats.org/officeDocument/2006/relationships/customXml" Target="../ink/ink5.xml"/><Relationship Id="rId30" Type="http://schemas.openxmlformats.org/officeDocument/2006/relationships/customXml" Target="../ink/ink6.xml"/><Relationship Id="rId35" Type="http://schemas.openxmlformats.org/officeDocument/2006/relationships/image" Target="../media/image20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801000"/>
            <a:ext cx="18288000" cy="1030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35279" y="794900"/>
            <a:ext cx="1595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Caracterização de células T CD39+CD103+ antitumorais em pacientes com carcinoma renal de células claras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0125" y="1186639"/>
            <a:ext cx="1626021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Araujo. E. V. O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A. F1; Piccin; Carvalho, M. L. R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Kinker, G. S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da Silva, C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  Pereira, P. H. B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  Rondinelli, A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Vitello, G. A. F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Chaces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A. S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Gusmão,  M. P. C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Júnior, J. A. R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Bezerra, S. M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Zequi, S. C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Medina, T. S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aseline="30000" dirty="0">
                <a:solidFill>
                  <a:schemeClr val="dk1"/>
                </a:solidFill>
              </a:rPr>
              <a:t>1</a:t>
            </a:r>
            <a:r>
              <a:rPr lang="en-US" sz="1150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Laboratório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Imuno-oncologia</a:t>
            </a:r>
            <a:r>
              <a:rPr lang="en-US" dirty="0">
                <a:solidFill>
                  <a:schemeClr val="dk1"/>
                </a:solidFill>
              </a:rPr>
              <a:t>, A. C. Camargo Cancer Center;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650" baseline="30000" dirty="0">
                <a:solidFill>
                  <a:schemeClr val="dk1"/>
                </a:solidFill>
              </a:rPr>
              <a:t>2</a:t>
            </a:r>
            <a:r>
              <a:rPr lang="en-US" sz="1150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Departamento de </a:t>
            </a:r>
            <a:r>
              <a:rPr lang="en-US" dirty="0" err="1">
                <a:solidFill>
                  <a:schemeClr val="dk1"/>
                </a:solidFill>
              </a:rPr>
              <a:t>Urologia</a:t>
            </a:r>
            <a:r>
              <a:rPr lang="en-US" dirty="0">
                <a:solidFill>
                  <a:schemeClr val="dk1"/>
                </a:solidFill>
              </a:rPr>
              <a:t>, A. C. Camargo Cancer Center ​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6962120" y="800991"/>
            <a:ext cx="1326000" cy="1005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6497300" y="800991"/>
            <a:ext cx="464700" cy="1005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640125" y="1903865"/>
            <a:ext cx="5315237" cy="483870"/>
            <a:chOff x="640125" y="2056265"/>
            <a:chExt cx="5315237" cy="483870"/>
          </a:xfrm>
        </p:grpSpPr>
        <p:sp>
          <p:nvSpPr>
            <p:cNvPr id="90" name="Google Shape;90;p1"/>
            <p:cNvSpPr/>
            <p:nvPr/>
          </p:nvSpPr>
          <p:spPr>
            <a:xfrm>
              <a:off x="689500" y="2056265"/>
              <a:ext cx="5265862" cy="48387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412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640125" y="2065875"/>
              <a:ext cx="4975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INTRODUÇÃO e OBJETIVOS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640080" y="2373089"/>
            <a:ext cx="54363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inibidores de immune checkpoints (ICI), sobretudo aqueles que agem sobre o eixo PD-1/PD-L1, revolucionaram o tratamento oncológico de pacientes com carcinoma renal de células claras metastático (CRcc). Estudos recentes demonstraram que muitos indivíduos classificados como bons respondedores apresentam estruturas linfóides terciárias (TLSs) maduras compondo o microambiente tumoral, composta por: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Germinativo;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Linfócitos T reativos ao tumo CD39+;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formação de uma resposta robusta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antitumoral.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40075" y="5458325"/>
            <a:ext cx="5416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Objetivamos caracterizar a composição e organização espacial do infiltrado linfocitário intratumoral em pacientes com CRcc, bem como as suas possíveis implicações clínicas.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725339" y="6324238"/>
            <a:ext cx="5265862" cy="485887"/>
            <a:chOff x="6471626" y="4695638"/>
            <a:chExt cx="5265862" cy="485887"/>
          </a:xfrm>
        </p:grpSpPr>
        <p:sp>
          <p:nvSpPr>
            <p:cNvPr id="95" name="Google Shape;95;p1"/>
            <p:cNvSpPr/>
            <p:nvPr/>
          </p:nvSpPr>
          <p:spPr>
            <a:xfrm>
              <a:off x="6471626" y="4695638"/>
              <a:ext cx="5265862" cy="48387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412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pt-BR" sz="2700" dirty="0">
                <a:solidFill>
                  <a:schemeClr val="lt1"/>
                </a:solidFill>
                <a:latin typeface="Calibri"/>
                <a:cs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7046250" y="4719825"/>
              <a:ext cx="4332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MÉTODOS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6133835" y="1933577"/>
            <a:ext cx="10825565" cy="483909"/>
            <a:chOff x="12303175" y="2056265"/>
            <a:chExt cx="5290570" cy="483909"/>
          </a:xfrm>
        </p:grpSpPr>
        <p:sp>
          <p:nvSpPr>
            <p:cNvPr id="98" name="Google Shape;98;p1"/>
            <p:cNvSpPr/>
            <p:nvPr/>
          </p:nvSpPr>
          <p:spPr>
            <a:xfrm>
              <a:off x="12327883" y="2056265"/>
              <a:ext cx="5265862" cy="48387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412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2303175" y="2078474"/>
              <a:ext cx="5127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RESULTADOS E CONCLUSÃO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Encontro de Ciência e Inovação 2023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C:\Users\25496\Downloads\ACC - Assinaturas versão horizontal_RGB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63" y="101999"/>
            <a:ext cx="5416062" cy="641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"/>
          <p:cNvGrpSpPr/>
          <p:nvPr/>
        </p:nvGrpSpPr>
        <p:grpSpPr>
          <a:xfrm>
            <a:off x="725181" y="6854715"/>
            <a:ext cx="5127254" cy="3427030"/>
            <a:chOff x="6501587" y="2696099"/>
            <a:chExt cx="5565238" cy="4845226"/>
          </a:xfrm>
        </p:grpSpPr>
        <p:pic>
          <p:nvPicPr>
            <p:cNvPr id="103" name="Google Shape;103;p1"/>
            <p:cNvPicPr preferRelativeResize="0"/>
            <p:nvPr/>
          </p:nvPicPr>
          <p:blipFill rotWithShape="1">
            <a:blip r:embed="rId4">
              <a:alphaModFix/>
            </a:blip>
            <a:srcRect r="34900" b="53040"/>
            <a:stretch/>
          </p:blipFill>
          <p:spPr>
            <a:xfrm>
              <a:off x="8452975" y="5895675"/>
              <a:ext cx="3613851" cy="1645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" name="Google Shape;104;p1"/>
            <p:cNvGrpSpPr/>
            <p:nvPr/>
          </p:nvGrpSpPr>
          <p:grpSpPr>
            <a:xfrm>
              <a:off x="6501588" y="2696100"/>
              <a:ext cx="5302225" cy="3504375"/>
              <a:chOff x="2161850" y="1474925"/>
              <a:chExt cx="5302225" cy="3504375"/>
            </a:xfrm>
          </p:grpSpPr>
          <p:pic>
            <p:nvPicPr>
              <p:cNvPr id="105" name="Google Shape;105;p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61850" y="1474925"/>
                <a:ext cx="5277484" cy="35043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06;p1"/>
              <p:cNvSpPr/>
              <p:nvPr/>
            </p:nvSpPr>
            <p:spPr>
              <a:xfrm>
                <a:off x="4963875" y="4500575"/>
                <a:ext cx="2500200" cy="4593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34823"/>
          <a:stretch/>
        </p:blipFill>
        <p:spPr>
          <a:xfrm>
            <a:off x="4580100" y="4230088"/>
            <a:ext cx="1325875" cy="121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rupo 15">
            <a:extLst>
              <a:ext uri="{FF2B5EF4-FFF2-40B4-BE49-F238E27FC236}">
                <a16:creationId xmlns:a16="http://schemas.microsoft.com/office/drawing/2014/main" id="{6D031BC0-0C6A-CD4A-C44F-EE14168434FB}"/>
              </a:ext>
            </a:extLst>
          </p:cNvPr>
          <p:cNvGrpSpPr/>
          <p:nvPr/>
        </p:nvGrpSpPr>
        <p:grpSpPr>
          <a:xfrm>
            <a:off x="6623839" y="2720042"/>
            <a:ext cx="1951389" cy="1862207"/>
            <a:chOff x="918534" y="882890"/>
            <a:chExt cx="2619375" cy="2619375"/>
          </a:xfrm>
        </p:grpSpPr>
        <p:grpSp>
          <p:nvGrpSpPr>
            <p:cNvPr id="133" name="Grupo 8">
              <a:extLst>
                <a:ext uri="{FF2B5EF4-FFF2-40B4-BE49-F238E27FC236}">
                  <a16:creationId xmlns:a16="http://schemas.microsoft.com/office/drawing/2014/main" id="{304A7478-673D-0874-7005-B5CB62F82B9D}"/>
                </a:ext>
              </a:extLst>
            </p:cNvPr>
            <p:cNvGrpSpPr/>
            <p:nvPr/>
          </p:nvGrpSpPr>
          <p:grpSpPr>
            <a:xfrm>
              <a:off x="918534" y="882890"/>
              <a:ext cx="2619375" cy="2619375"/>
              <a:chOff x="918534" y="882890"/>
              <a:chExt cx="2619375" cy="2619375"/>
            </a:xfrm>
          </p:grpSpPr>
          <p:pic>
            <p:nvPicPr>
              <p:cNvPr id="137" name="Imagem 136">
                <a:extLst>
                  <a:ext uri="{FF2B5EF4-FFF2-40B4-BE49-F238E27FC236}">
                    <a16:creationId xmlns:a16="http://schemas.microsoft.com/office/drawing/2014/main" id="{88B278AF-1FCA-D756-D9B2-0A15F29219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534" y="882890"/>
                <a:ext cx="2619375" cy="2619375"/>
              </a:xfrm>
              <a:prstGeom prst="rect">
                <a:avLst/>
              </a:prstGeom>
            </p:spPr>
          </p:pic>
          <p:grpSp>
            <p:nvGrpSpPr>
              <p:cNvPr id="138" name="Grupo 7">
                <a:extLst>
                  <a:ext uri="{FF2B5EF4-FFF2-40B4-BE49-F238E27FC236}">
                    <a16:creationId xmlns:a16="http://schemas.microsoft.com/office/drawing/2014/main" id="{D8A1E36E-61AF-9E8D-8649-61CA287FB677}"/>
                  </a:ext>
                </a:extLst>
              </p:cNvPr>
              <p:cNvGrpSpPr/>
              <p:nvPr/>
            </p:nvGrpSpPr>
            <p:grpSpPr>
              <a:xfrm>
                <a:off x="1117258" y="1034178"/>
                <a:ext cx="2176530" cy="2247363"/>
                <a:chOff x="1117258" y="1034178"/>
                <a:chExt cx="2176530" cy="2247363"/>
              </a:xfrm>
            </p:grpSpPr>
            <p:sp>
              <p:nvSpPr>
                <p:cNvPr id="139" name="Retângulo 138">
                  <a:extLst>
                    <a:ext uri="{FF2B5EF4-FFF2-40B4-BE49-F238E27FC236}">
                      <a16:creationId xmlns:a16="http://schemas.microsoft.com/office/drawing/2014/main" id="{F8638440-B026-3968-8D83-A414F053190F}"/>
                    </a:ext>
                  </a:extLst>
                </p:cNvPr>
                <p:cNvSpPr/>
                <p:nvPr/>
              </p:nvSpPr>
              <p:spPr>
                <a:xfrm>
                  <a:off x="1117259" y="1034178"/>
                  <a:ext cx="2176529" cy="224092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/>
                </a:p>
              </p:txBody>
            </p:sp>
            <p:sp>
              <p:nvSpPr>
                <p:cNvPr id="140" name="Retângulo 139">
                  <a:extLst>
                    <a:ext uri="{FF2B5EF4-FFF2-40B4-BE49-F238E27FC236}">
                      <a16:creationId xmlns:a16="http://schemas.microsoft.com/office/drawing/2014/main" id="{395AF8F2-57A0-0E66-5B13-474BCBBACE8B}"/>
                    </a:ext>
                  </a:extLst>
                </p:cNvPr>
                <p:cNvSpPr/>
                <p:nvPr/>
              </p:nvSpPr>
              <p:spPr>
                <a:xfrm>
                  <a:off x="1117258" y="1034178"/>
                  <a:ext cx="991674" cy="108182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/>
                </a:p>
              </p:txBody>
            </p:sp>
            <p:sp>
              <p:nvSpPr>
                <p:cNvPr id="141" name="Retângulo 140">
                  <a:extLst>
                    <a:ext uri="{FF2B5EF4-FFF2-40B4-BE49-F238E27FC236}">
                      <a16:creationId xmlns:a16="http://schemas.microsoft.com/office/drawing/2014/main" id="{58865A72-FA5D-7EB5-2BE7-60D785C0BB93}"/>
                    </a:ext>
                  </a:extLst>
                </p:cNvPr>
                <p:cNvSpPr/>
                <p:nvPr/>
              </p:nvSpPr>
              <p:spPr>
                <a:xfrm>
                  <a:off x="2108932" y="2116004"/>
                  <a:ext cx="1184856" cy="116553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34" name="CaixaDeTexto 30">
              <a:extLst>
                <a:ext uri="{FF2B5EF4-FFF2-40B4-BE49-F238E27FC236}">
                  <a16:creationId xmlns:a16="http://schemas.microsoft.com/office/drawing/2014/main" id="{ED71BAA6-6D09-AEB5-E60D-33EE3A562666}"/>
                </a:ext>
              </a:extLst>
            </p:cNvPr>
            <p:cNvSpPr txBox="1"/>
            <p:nvPr/>
          </p:nvSpPr>
          <p:spPr>
            <a:xfrm>
              <a:off x="1081232" y="2937967"/>
              <a:ext cx="544818" cy="38962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/>
                <a:t>DN</a:t>
              </a:r>
              <a:endParaRPr lang="pt-BR" sz="1200" b="1">
                <a:cs typeface="Arial"/>
              </a:endParaRPr>
            </a:p>
          </p:txBody>
        </p:sp>
        <p:sp>
          <p:nvSpPr>
            <p:cNvPr id="135" name="CaixaDeTexto 31">
              <a:extLst>
                <a:ext uri="{FF2B5EF4-FFF2-40B4-BE49-F238E27FC236}">
                  <a16:creationId xmlns:a16="http://schemas.microsoft.com/office/drawing/2014/main" id="{F66AB890-5801-6483-3D0C-E95863124875}"/>
                </a:ext>
              </a:extLst>
            </p:cNvPr>
            <p:cNvSpPr txBox="1"/>
            <p:nvPr/>
          </p:nvSpPr>
          <p:spPr>
            <a:xfrm>
              <a:off x="2861724" y="1008213"/>
              <a:ext cx="534061" cy="38962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/>
                <a:t>DP</a:t>
              </a:r>
            </a:p>
          </p:txBody>
        </p:sp>
        <p:sp>
          <p:nvSpPr>
            <p:cNvPr id="136" name="CaixaDeTexto 32">
              <a:extLst>
                <a:ext uri="{FF2B5EF4-FFF2-40B4-BE49-F238E27FC236}">
                  <a16:creationId xmlns:a16="http://schemas.microsoft.com/office/drawing/2014/main" id="{DAC66C3A-434F-A28B-3BB7-6DF4013ADB0B}"/>
                </a:ext>
              </a:extLst>
            </p:cNvPr>
            <p:cNvSpPr txBox="1"/>
            <p:nvPr/>
          </p:nvSpPr>
          <p:spPr>
            <a:xfrm>
              <a:off x="2876686" y="2905770"/>
              <a:ext cx="523301" cy="38962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/>
                <a:t>SP</a:t>
              </a:r>
              <a:endParaRPr lang="pt-BR" sz="1200" b="1">
                <a:cs typeface="Arial"/>
              </a:endParaRPr>
            </a:p>
          </p:txBody>
        </p:sp>
      </p:grpSp>
      <p:sp>
        <p:nvSpPr>
          <p:cNvPr id="78" name="CaixaDeTexto 3">
            <a:extLst>
              <a:ext uri="{FF2B5EF4-FFF2-40B4-BE49-F238E27FC236}">
                <a16:creationId xmlns:a16="http://schemas.microsoft.com/office/drawing/2014/main" id="{27F72E9D-0861-9481-2502-8CD916086DE4}"/>
              </a:ext>
            </a:extLst>
          </p:cNvPr>
          <p:cNvSpPr txBox="1"/>
          <p:nvPr/>
        </p:nvSpPr>
        <p:spPr>
          <a:xfrm>
            <a:off x="6712542" y="2453819"/>
            <a:ext cx="172996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err="1"/>
              <a:t>Gated</a:t>
            </a:r>
            <a:r>
              <a:rPr lang="pt-BR" sz="1200" b="1" dirty="0"/>
              <a:t> </a:t>
            </a:r>
            <a:r>
              <a:rPr lang="pt-BR" sz="1200" b="1" dirty="0" err="1"/>
              <a:t>on</a:t>
            </a:r>
            <a:r>
              <a:rPr lang="pt-BR" sz="1200" b="1" dirty="0"/>
              <a:t> CD8+ T </a:t>
            </a:r>
            <a:r>
              <a:rPr lang="pt-BR" sz="1200" b="1" dirty="0" err="1"/>
              <a:t>cell</a:t>
            </a:r>
            <a:endParaRPr lang="pt-BR" sz="1200" b="1">
              <a:cs typeface="Arial"/>
            </a:endParaRPr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ACE6D100-0833-D7E5-A0D1-30D4C0B275CF}"/>
              </a:ext>
            </a:extLst>
          </p:cNvPr>
          <p:cNvGrpSpPr/>
          <p:nvPr/>
        </p:nvGrpSpPr>
        <p:grpSpPr>
          <a:xfrm>
            <a:off x="9131364" y="2538565"/>
            <a:ext cx="8634648" cy="1987909"/>
            <a:chOff x="3580506" y="534604"/>
            <a:chExt cx="8634648" cy="1987909"/>
          </a:xfrm>
        </p:grpSpPr>
        <p:pic>
          <p:nvPicPr>
            <p:cNvPr id="116" name="Imagem 115">
              <a:extLst>
                <a:ext uri="{FF2B5EF4-FFF2-40B4-BE49-F238E27FC236}">
                  <a16:creationId xmlns:a16="http://schemas.microsoft.com/office/drawing/2014/main" id="{546C3F9E-9D97-C161-F667-9A10DB0E2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0807" y="873514"/>
              <a:ext cx="1809041" cy="1634931"/>
            </a:xfrm>
            <a:prstGeom prst="rect">
              <a:avLst/>
            </a:prstGeom>
          </p:spPr>
        </p:pic>
        <p:pic>
          <p:nvPicPr>
            <p:cNvPr id="117" name="Imagem 116">
              <a:extLst>
                <a:ext uri="{FF2B5EF4-FFF2-40B4-BE49-F238E27FC236}">
                  <a16:creationId xmlns:a16="http://schemas.microsoft.com/office/drawing/2014/main" id="{5D8C7473-DC33-7508-7BCE-E9D4400BA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3143" y="873514"/>
              <a:ext cx="1730076" cy="1634930"/>
            </a:xfrm>
            <a:prstGeom prst="rect">
              <a:avLst/>
            </a:prstGeom>
          </p:spPr>
        </p:pic>
        <p:pic>
          <p:nvPicPr>
            <p:cNvPr id="118" name="Imagem 117">
              <a:extLst>
                <a:ext uri="{FF2B5EF4-FFF2-40B4-BE49-F238E27FC236}">
                  <a16:creationId xmlns:a16="http://schemas.microsoft.com/office/drawing/2014/main" id="{9293747A-9D1B-8FD4-00CE-9E33DDD19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44846" y="873514"/>
              <a:ext cx="1566142" cy="1648999"/>
            </a:xfrm>
            <a:prstGeom prst="rect">
              <a:avLst/>
            </a:prstGeom>
          </p:spPr>
        </p:pic>
        <p:pic>
          <p:nvPicPr>
            <p:cNvPr id="119" name="Imagem 118">
              <a:extLst>
                <a:ext uri="{FF2B5EF4-FFF2-40B4-BE49-F238E27FC236}">
                  <a16:creationId xmlns:a16="http://schemas.microsoft.com/office/drawing/2014/main" id="{FEA7D311-833E-7E49-6328-6EA1728B2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86383" y="873514"/>
              <a:ext cx="1796917" cy="1635010"/>
            </a:xfrm>
            <a:prstGeom prst="rect">
              <a:avLst/>
            </a:prstGeom>
          </p:spPr>
        </p:pic>
        <p:pic>
          <p:nvPicPr>
            <p:cNvPr id="120" name="Imagem 119">
              <a:extLst>
                <a:ext uri="{FF2B5EF4-FFF2-40B4-BE49-F238E27FC236}">
                  <a16:creationId xmlns:a16="http://schemas.microsoft.com/office/drawing/2014/main" id="{45641A3E-9D33-70E4-9706-A4385D8AB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83300" y="873514"/>
              <a:ext cx="1631854" cy="1643107"/>
            </a:xfrm>
            <a:prstGeom prst="rect">
              <a:avLst/>
            </a:prstGeom>
          </p:spPr>
        </p:pic>
        <p:sp>
          <p:nvSpPr>
            <p:cNvPr id="121" name="CaixaDeTexto 17">
              <a:extLst>
                <a:ext uri="{FF2B5EF4-FFF2-40B4-BE49-F238E27FC236}">
                  <a16:creationId xmlns:a16="http://schemas.microsoft.com/office/drawing/2014/main" id="{70EBD011-EB5E-22A2-A755-D3B2CE541C8B}"/>
                </a:ext>
              </a:extLst>
            </p:cNvPr>
            <p:cNvSpPr txBox="1"/>
            <p:nvPr/>
          </p:nvSpPr>
          <p:spPr>
            <a:xfrm>
              <a:off x="4716071" y="534604"/>
              <a:ext cx="643125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CD69</a:t>
              </a:r>
            </a:p>
          </p:txBody>
        </p:sp>
        <p:sp>
          <p:nvSpPr>
            <p:cNvPr id="122" name="CaixaDeTexto 18">
              <a:extLst>
                <a:ext uri="{FF2B5EF4-FFF2-40B4-BE49-F238E27FC236}">
                  <a16:creationId xmlns:a16="http://schemas.microsoft.com/office/drawing/2014/main" id="{C5724F24-5D66-AAB3-2E36-EB660EB4DFE8}"/>
                </a:ext>
              </a:extLst>
            </p:cNvPr>
            <p:cNvSpPr txBox="1"/>
            <p:nvPr/>
          </p:nvSpPr>
          <p:spPr>
            <a:xfrm>
              <a:off x="6189953" y="555802"/>
              <a:ext cx="712054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GZMB</a:t>
              </a:r>
            </a:p>
          </p:txBody>
        </p:sp>
        <p:sp>
          <p:nvSpPr>
            <p:cNvPr id="123" name="CaixaDeTexto 19">
              <a:extLst>
                <a:ext uri="{FF2B5EF4-FFF2-40B4-BE49-F238E27FC236}">
                  <a16:creationId xmlns:a16="http://schemas.microsoft.com/office/drawing/2014/main" id="{0EBDF723-8DC4-CAE7-91D1-1AEBAE215271}"/>
                </a:ext>
              </a:extLst>
            </p:cNvPr>
            <p:cNvSpPr txBox="1"/>
            <p:nvPr/>
          </p:nvSpPr>
          <p:spPr>
            <a:xfrm>
              <a:off x="7792089" y="567291"/>
              <a:ext cx="59343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PD-1</a:t>
              </a:r>
              <a:endParaRPr lang="pt-BR" sz="1400" b="1" dirty="0">
                <a:cs typeface="Arial"/>
              </a:endParaRPr>
            </a:p>
          </p:txBody>
        </p:sp>
        <p:sp>
          <p:nvSpPr>
            <p:cNvPr id="124" name="CaixaDeTexto 20">
              <a:extLst>
                <a:ext uri="{FF2B5EF4-FFF2-40B4-BE49-F238E27FC236}">
                  <a16:creationId xmlns:a16="http://schemas.microsoft.com/office/drawing/2014/main" id="{B329D5C6-7FA7-0C1E-F5A2-7FE874C9F429}"/>
                </a:ext>
              </a:extLst>
            </p:cNvPr>
            <p:cNvSpPr txBox="1"/>
            <p:nvPr/>
          </p:nvSpPr>
          <p:spPr>
            <a:xfrm>
              <a:off x="9493162" y="571843"/>
              <a:ext cx="662361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LAG3</a:t>
              </a:r>
              <a:endParaRPr lang="pt-BR" sz="1400" b="1" dirty="0">
                <a:cs typeface="Arial"/>
              </a:endParaRPr>
            </a:p>
          </p:txBody>
        </p:sp>
        <p:sp>
          <p:nvSpPr>
            <p:cNvPr id="125" name="CaixaDeTexto 21">
              <a:extLst>
                <a:ext uri="{FF2B5EF4-FFF2-40B4-BE49-F238E27FC236}">
                  <a16:creationId xmlns:a16="http://schemas.microsoft.com/office/drawing/2014/main" id="{133C6BFD-2BF3-F50F-4B96-54417CD331C6}"/>
                </a:ext>
              </a:extLst>
            </p:cNvPr>
            <p:cNvSpPr txBox="1"/>
            <p:nvPr/>
          </p:nvSpPr>
          <p:spPr>
            <a:xfrm>
              <a:off x="11236298" y="555802"/>
              <a:ext cx="643125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CD25</a:t>
              </a:r>
            </a:p>
          </p:txBody>
        </p:sp>
        <p:sp>
          <p:nvSpPr>
            <p:cNvPr id="126" name="Retângulo 125">
              <a:extLst>
                <a:ext uri="{FF2B5EF4-FFF2-40B4-BE49-F238E27FC236}">
                  <a16:creationId xmlns:a16="http://schemas.microsoft.com/office/drawing/2014/main" id="{8EB65F60-129F-16AF-7375-206E5EE21B13}"/>
                </a:ext>
              </a:extLst>
            </p:cNvPr>
            <p:cNvSpPr/>
            <p:nvPr/>
          </p:nvSpPr>
          <p:spPr>
            <a:xfrm>
              <a:off x="3581337" y="936623"/>
              <a:ext cx="573456" cy="483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/>
                <a:t>DN</a:t>
              </a:r>
            </a:p>
          </p:txBody>
        </p:sp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id="{705FBC11-A016-8FBA-B621-BB6083B6B986}"/>
                </a:ext>
              </a:extLst>
            </p:cNvPr>
            <p:cNvSpPr/>
            <p:nvPr/>
          </p:nvSpPr>
          <p:spPr>
            <a:xfrm>
              <a:off x="3581337" y="1428134"/>
              <a:ext cx="573456" cy="48322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/>
                <a:t>SP</a:t>
              </a:r>
            </a:p>
          </p:txBody>
        </p:sp>
        <p:sp>
          <p:nvSpPr>
            <p:cNvPr id="128" name="Retângulo 127">
              <a:extLst>
                <a:ext uri="{FF2B5EF4-FFF2-40B4-BE49-F238E27FC236}">
                  <a16:creationId xmlns:a16="http://schemas.microsoft.com/office/drawing/2014/main" id="{8CCEC507-3E61-A545-A1B3-C6EE780925C1}"/>
                </a:ext>
              </a:extLst>
            </p:cNvPr>
            <p:cNvSpPr/>
            <p:nvPr/>
          </p:nvSpPr>
          <p:spPr>
            <a:xfrm>
              <a:off x="3580506" y="1911356"/>
              <a:ext cx="573456" cy="470390"/>
            </a:xfrm>
            <a:prstGeom prst="rect">
              <a:avLst/>
            </a:prstGeom>
            <a:solidFill>
              <a:srgbClr val="ED3B3B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/>
                <a:t>DP</a:t>
              </a:r>
            </a:p>
          </p:txBody>
        </p:sp>
      </p:grpSp>
      <p:cxnSp>
        <p:nvCxnSpPr>
          <p:cNvPr id="83" name="Conector de seta reta 14">
            <a:extLst>
              <a:ext uri="{FF2B5EF4-FFF2-40B4-BE49-F238E27FC236}">
                <a16:creationId xmlns:a16="http://schemas.microsoft.com/office/drawing/2014/main" id="{88C32DF4-EA87-0EF0-F08F-F88B72F3A345}"/>
              </a:ext>
            </a:extLst>
          </p:cNvPr>
          <p:cNvCxnSpPr/>
          <p:nvPr/>
        </p:nvCxnSpPr>
        <p:spPr>
          <a:xfrm>
            <a:off x="6679862" y="4653878"/>
            <a:ext cx="834877" cy="5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9">
            <a:extLst>
              <a:ext uri="{FF2B5EF4-FFF2-40B4-BE49-F238E27FC236}">
                <a16:creationId xmlns:a16="http://schemas.microsoft.com/office/drawing/2014/main" id="{968E040E-C100-4176-0B85-30A0FBD75979}"/>
              </a:ext>
            </a:extLst>
          </p:cNvPr>
          <p:cNvSpPr txBox="1"/>
          <p:nvPr/>
        </p:nvSpPr>
        <p:spPr>
          <a:xfrm>
            <a:off x="6705836" y="4641031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/>
              <a:t>CD39 PeCy7</a:t>
            </a:r>
            <a:endParaRPr lang="pt-BR" b="1" dirty="0"/>
          </a:p>
        </p:txBody>
      </p:sp>
      <p:sp>
        <p:nvSpPr>
          <p:cNvPr id="114" name="CaixaDeTexto 10">
            <a:extLst>
              <a:ext uri="{FF2B5EF4-FFF2-40B4-BE49-F238E27FC236}">
                <a16:creationId xmlns:a16="http://schemas.microsoft.com/office/drawing/2014/main" id="{D404F4B0-6736-73DF-3773-E2D7A06BC13D}"/>
              </a:ext>
            </a:extLst>
          </p:cNvPr>
          <p:cNvSpPr txBox="1"/>
          <p:nvPr/>
        </p:nvSpPr>
        <p:spPr>
          <a:xfrm rot="16200000">
            <a:off x="6187572" y="4184537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/>
              <a:t>CD103 BUV615</a:t>
            </a:r>
            <a:endParaRPr lang="pt-BR" b="1" dirty="0"/>
          </a:p>
        </p:txBody>
      </p:sp>
      <p:cxnSp>
        <p:nvCxnSpPr>
          <p:cNvPr id="115" name="Conector de seta reta 10">
            <a:extLst>
              <a:ext uri="{FF2B5EF4-FFF2-40B4-BE49-F238E27FC236}">
                <a16:creationId xmlns:a16="http://schemas.microsoft.com/office/drawing/2014/main" id="{1D201DAF-17F7-9DA1-3BC8-DC9342FF00CB}"/>
              </a:ext>
            </a:extLst>
          </p:cNvPr>
          <p:cNvCxnSpPr/>
          <p:nvPr/>
        </p:nvCxnSpPr>
        <p:spPr>
          <a:xfrm flipV="1">
            <a:off x="6682011" y="3833015"/>
            <a:ext cx="0" cy="832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5B60B782-ED4E-E60A-5A8F-AC7B43010D49}"/>
              </a:ext>
            </a:extLst>
          </p:cNvPr>
          <p:cNvGrpSpPr/>
          <p:nvPr/>
        </p:nvGrpSpPr>
        <p:grpSpPr>
          <a:xfrm>
            <a:off x="6205020" y="4759762"/>
            <a:ext cx="5282094" cy="2159008"/>
            <a:chOff x="202012" y="174403"/>
            <a:chExt cx="9193000" cy="3296353"/>
          </a:xfrm>
        </p:grpSpPr>
        <p:pic>
          <p:nvPicPr>
            <p:cNvPr id="150" name="Imagem 149" descr="Uma imagem contendo Mapa&#10;&#10;Descrição gerada automaticamente">
              <a:extLst>
                <a:ext uri="{FF2B5EF4-FFF2-40B4-BE49-F238E27FC236}">
                  <a16:creationId xmlns:a16="http://schemas.microsoft.com/office/drawing/2014/main" id="{41C18C0F-13FD-1232-24FC-A522E1C1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46098" y="354676"/>
              <a:ext cx="2743200" cy="2698082"/>
            </a:xfrm>
            <a:prstGeom prst="rect">
              <a:avLst/>
            </a:prstGeom>
          </p:spPr>
        </p:pic>
        <p:sp>
          <p:nvSpPr>
            <p:cNvPr id="151" name="CaixaDeTexto 3">
              <a:extLst>
                <a:ext uri="{FF2B5EF4-FFF2-40B4-BE49-F238E27FC236}">
                  <a16:creationId xmlns:a16="http://schemas.microsoft.com/office/drawing/2014/main" id="{1F3B9118-6D49-F24A-11CC-725437F42DB0}"/>
                </a:ext>
              </a:extLst>
            </p:cNvPr>
            <p:cNvSpPr txBox="1"/>
            <p:nvPr/>
          </p:nvSpPr>
          <p:spPr>
            <a:xfrm>
              <a:off x="4845480" y="174403"/>
              <a:ext cx="1532445" cy="375928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>
                  <a:cs typeface="Calibri"/>
                </a:rPr>
                <a:t>CD39</a:t>
              </a:r>
              <a:endParaRPr lang="pt-BR" sz="1000">
                <a:cs typeface="Arial"/>
              </a:endParaRPr>
            </a:p>
          </p:txBody>
        </p:sp>
        <p:sp>
          <p:nvSpPr>
            <p:cNvPr id="152" name="CaixaDeTexto 4">
              <a:extLst>
                <a:ext uri="{FF2B5EF4-FFF2-40B4-BE49-F238E27FC236}">
                  <a16:creationId xmlns:a16="http://schemas.microsoft.com/office/drawing/2014/main" id="{A2628E15-6958-6864-1A65-D0F5050F4DCF}"/>
                </a:ext>
              </a:extLst>
            </p:cNvPr>
            <p:cNvSpPr txBox="1"/>
            <p:nvPr/>
          </p:nvSpPr>
          <p:spPr>
            <a:xfrm>
              <a:off x="4812043" y="3118324"/>
              <a:ext cx="1007486" cy="3524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tSNE1</a:t>
              </a:r>
              <a:endParaRPr lang="pt-BR" sz="900" b="1">
                <a:cs typeface="Arial"/>
              </a:endParaRPr>
            </a:p>
          </p:txBody>
        </p:sp>
        <p:sp>
          <p:nvSpPr>
            <p:cNvPr id="153" name="CaixaDeTexto 5">
              <a:extLst>
                <a:ext uri="{FF2B5EF4-FFF2-40B4-BE49-F238E27FC236}">
                  <a16:creationId xmlns:a16="http://schemas.microsoft.com/office/drawing/2014/main" id="{0DFAA525-FE06-2607-6770-393AD5010235}"/>
                </a:ext>
              </a:extLst>
            </p:cNvPr>
            <p:cNvSpPr txBox="1"/>
            <p:nvPr/>
          </p:nvSpPr>
          <p:spPr>
            <a:xfrm rot="16200000">
              <a:off x="3099736" y="1360125"/>
              <a:ext cx="933264" cy="40174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tSNE2</a:t>
              </a:r>
              <a:endParaRPr lang="pt-BR" sz="900" b="1" dirty="0"/>
            </a:p>
          </p:txBody>
        </p:sp>
        <p:grpSp>
          <p:nvGrpSpPr>
            <p:cNvPr id="154" name="Agrupar 153">
              <a:extLst>
                <a:ext uri="{FF2B5EF4-FFF2-40B4-BE49-F238E27FC236}">
                  <a16:creationId xmlns:a16="http://schemas.microsoft.com/office/drawing/2014/main" id="{DDC765AC-E07A-A396-190D-5A059793E5D2}"/>
                </a:ext>
              </a:extLst>
            </p:cNvPr>
            <p:cNvGrpSpPr/>
            <p:nvPr/>
          </p:nvGrpSpPr>
          <p:grpSpPr>
            <a:xfrm>
              <a:off x="202012" y="366926"/>
              <a:ext cx="3173740" cy="2698082"/>
              <a:chOff x="202012" y="366926"/>
              <a:chExt cx="3173740" cy="2698082"/>
            </a:xfrm>
          </p:grpSpPr>
          <p:pic>
            <p:nvPicPr>
              <p:cNvPr id="167" name="Imagem 166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45392108-636A-D4BB-8BCD-D747FB470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2552" y="366926"/>
                <a:ext cx="2743200" cy="2698082"/>
              </a:xfrm>
              <a:prstGeom prst="rect">
                <a:avLst/>
              </a:prstGeom>
            </p:spPr>
          </p:pic>
          <p:sp>
            <p:nvSpPr>
              <p:cNvPr id="170" name="CaixaDeTexto 22">
                <a:extLst>
                  <a:ext uri="{FF2B5EF4-FFF2-40B4-BE49-F238E27FC236}">
                    <a16:creationId xmlns:a16="http://schemas.microsoft.com/office/drawing/2014/main" id="{034F6979-0E6E-8707-B6EE-EFF450C0DB4F}"/>
                  </a:ext>
                </a:extLst>
              </p:cNvPr>
              <p:cNvSpPr txBox="1"/>
              <p:nvPr/>
            </p:nvSpPr>
            <p:spPr>
              <a:xfrm rot="16200000">
                <a:off x="-39009" y="1456752"/>
                <a:ext cx="883784" cy="401742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900" b="1" dirty="0">
                    <a:cs typeface="Calibri"/>
                  </a:rPr>
                  <a:t>tSNE2</a:t>
                </a:r>
                <a:endParaRPr lang="pt-BR" sz="900" b="1" dirty="0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71" name="Tinta 170">
                    <a:extLst>
                      <a:ext uri="{FF2B5EF4-FFF2-40B4-BE49-F238E27FC236}">
                        <a16:creationId xmlns:a16="http://schemas.microsoft.com/office/drawing/2014/main" id="{965F0EE5-6ED7-355D-9399-B19CAAFBD70C}"/>
                      </a:ext>
                    </a:extLst>
                  </p14:cNvPr>
                  <p14:cNvContentPartPr/>
                  <p14:nvPr/>
                </p14:nvContentPartPr>
                <p14:xfrm>
                  <a:off x="1612844" y="718012"/>
                  <a:ext cx="1229343" cy="976695"/>
                </p14:xfrm>
              </p:contentPart>
            </mc:Choice>
            <mc:Fallback xmlns="">
              <p:pic>
                <p:nvPicPr>
                  <p:cNvPr id="171" name="Tinta 170">
                    <a:extLst>
                      <a:ext uri="{FF2B5EF4-FFF2-40B4-BE49-F238E27FC236}">
                        <a16:creationId xmlns:a16="http://schemas.microsoft.com/office/drawing/2014/main" id="{965F0EE5-6ED7-355D-9399-B19CAAFBD70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603847" y="709015"/>
                    <a:ext cx="1246977" cy="99432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5093E101-E6EB-312B-08D6-5618CDB9ED62}"/>
                    </a:ext>
                  </a:extLst>
                </p14:cNvPr>
                <p14:cNvContentPartPr/>
                <p14:nvPr/>
              </p14:nvContentPartPr>
              <p14:xfrm>
                <a:off x="4624984" y="691118"/>
                <a:ext cx="1229343" cy="976695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5093E101-E6EB-312B-08D6-5618CDB9ED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5987" y="682121"/>
                  <a:ext cx="1246977" cy="994329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56" name="Imagem 155">
              <a:extLst>
                <a:ext uri="{FF2B5EF4-FFF2-40B4-BE49-F238E27FC236}">
                  <a16:creationId xmlns:a16="http://schemas.microsoft.com/office/drawing/2014/main" id="{C5E9562F-B902-D016-6CE5-FEF8CBA6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651812" y="367699"/>
              <a:ext cx="2743200" cy="2698082"/>
            </a:xfrm>
            <a:prstGeom prst="rect">
              <a:avLst/>
            </a:prstGeom>
          </p:spPr>
        </p:pic>
        <p:sp>
          <p:nvSpPr>
            <p:cNvPr id="157" name="CaixaDeTexto 9">
              <a:extLst>
                <a:ext uri="{FF2B5EF4-FFF2-40B4-BE49-F238E27FC236}">
                  <a16:creationId xmlns:a16="http://schemas.microsoft.com/office/drawing/2014/main" id="{2B37E342-82A6-EA7B-DF97-91AD2BAED07C}"/>
                </a:ext>
              </a:extLst>
            </p:cNvPr>
            <p:cNvSpPr txBox="1"/>
            <p:nvPr/>
          </p:nvSpPr>
          <p:spPr>
            <a:xfrm>
              <a:off x="7853872" y="3118324"/>
              <a:ext cx="933264" cy="3524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tSNE1</a:t>
              </a:r>
              <a:endParaRPr lang="pt-BR" sz="900" b="1">
                <a:cs typeface="Arial"/>
              </a:endParaRPr>
            </a:p>
          </p:txBody>
        </p:sp>
        <p:sp>
          <p:nvSpPr>
            <p:cNvPr id="158" name="CaixaDeTexto 10">
              <a:extLst>
                <a:ext uri="{FF2B5EF4-FFF2-40B4-BE49-F238E27FC236}">
                  <a16:creationId xmlns:a16="http://schemas.microsoft.com/office/drawing/2014/main" id="{821696FE-27E8-9546-B00F-B4F4AC025A1A}"/>
                </a:ext>
              </a:extLst>
            </p:cNvPr>
            <p:cNvSpPr txBox="1"/>
            <p:nvPr/>
          </p:nvSpPr>
          <p:spPr>
            <a:xfrm rot="16200000">
              <a:off x="6141564" y="1425670"/>
              <a:ext cx="873888" cy="40174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tSNE2</a:t>
              </a:r>
              <a:endParaRPr lang="pt-BR" sz="900" b="1">
                <a:cs typeface="Arial"/>
              </a:endParaRPr>
            </a:p>
          </p:txBody>
        </p:sp>
        <p:sp>
          <p:nvSpPr>
            <p:cNvPr id="159" name="CaixaDeTexto 11">
              <a:extLst>
                <a:ext uri="{FF2B5EF4-FFF2-40B4-BE49-F238E27FC236}">
                  <a16:creationId xmlns:a16="http://schemas.microsoft.com/office/drawing/2014/main" id="{C7F96BC9-416C-8274-08DC-6EA724EFCA14}"/>
                </a:ext>
              </a:extLst>
            </p:cNvPr>
            <p:cNvSpPr txBox="1"/>
            <p:nvPr/>
          </p:nvSpPr>
          <p:spPr>
            <a:xfrm>
              <a:off x="7857622" y="183367"/>
              <a:ext cx="1532445" cy="375928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000" b="1" dirty="0">
                  <a:cs typeface="Calibri"/>
                </a:rPr>
                <a:t>PD-1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B149B504-AD7A-2006-50CE-7984823C12AF}"/>
                    </a:ext>
                  </a:extLst>
                </p14:cNvPr>
                <p14:cNvContentPartPr/>
                <p14:nvPr/>
              </p14:nvContentPartPr>
              <p14:xfrm>
                <a:off x="7637125" y="718012"/>
                <a:ext cx="1229343" cy="976695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B149B504-AD7A-2006-50CE-7984823C12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8128" y="709015"/>
                  <a:ext cx="1246977" cy="99432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1" name="Agrupar 160">
              <a:extLst>
                <a:ext uri="{FF2B5EF4-FFF2-40B4-BE49-F238E27FC236}">
                  <a16:creationId xmlns:a16="http://schemas.microsoft.com/office/drawing/2014/main" id="{EFD6B657-76B2-A17E-B24F-C0CACD47659A}"/>
                </a:ext>
              </a:extLst>
            </p:cNvPr>
            <p:cNvGrpSpPr/>
            <p:nvPr/>
          </p:nvGrpSpPr>
          <p:grpSpPr>
            <a:xfrm>
              <a:off x="632552" y="174403"/>
              <a:ext cx="2743200" cy="3296353"/>
              <a:chOff x="632552" y="174403"/>
              <a:chExt cx="2743200" cy="3296353"/>
            </a:xfrm>
          </p:grpSpPr>
          <p:pic>
            <p:nvPicPr>
              <p:cNvPr id="162" name="Imagem 161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BA62C14A-6121-77DE-B980-ADE343A85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2552" y="366926"/>
                <a:ext cx="2743200" cy="2698082"/>
              </a:xfrm>
              <a:prstGeom prst="rect">
                <a:avLst/>
              </a:prstGeom>
            </p:spPr>
          </p:pic>
          <p:sp>
            <p:nvSpPr>
              <p:cNvPr id="163" name="CaixaDeTexto 3">
                <a:extLst>
                  <a:ext uri="{FF2B5EF4-FFF2-40B4-BE49-F238E27FC236}">
                    <a16:creationId xmlns:a16="http://schemas.microsoft.com/office/drawing/2014/main" id="{A05CE3AF-D83E-005A-713A-BC0B96B4CA75}"/>
                  </a:ext>
                </a:extLst>
              </p:cNvPr>
              <p:cNvSpPr txBox="1"/>
              <p:nvPr/>
            </p:nvSpPr>
            <p:spPr>
              <a:xfrm>
                <a:off x="1717065" y="174403"/>
                <a:ext cx="1532447" cy="375928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000" b="1" dirty="0">
                    <a:cs typeface="Calibri"/>
                  </a:rPr>
                  <a:t>CD103</a:t>
                </a:r>
              </a:p>
            </p:txBody>
          </p:sp>
          <p:sp>
            <p:nvSpPr>
              <p:cNvPr id="164" name="CaixaDeTexto 4">
                <a:extLst>
                  <a:ext uri="{FF2B5EF4-FFF2-40B4-BE49-F238E27FC236}">
                    <a16:creationId xmlns:a16="http://schemas.microsoft.com/office/drawing/2014/main" id="{6B40DB9B-D19C-5569-5DD3-B949FB2607BE}"/>
                  </a:ext>
                </a:extLst>
              </p:cNvPr>
              <p:cNvSpPr txBox="1"/>
              <p:nvPr/>
            </p:nvSpPr>
            <p:spPr>
              <a:xfrm>
                <a:off x="1764976" y="3118324"/>
                <a:ext cx="918421" cy="352432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900" b="1" dirty="0">
                    <a:cs typeface="Calibri"/>
                  </a:rPr>
                  <a:t>tSNE1</a:t>
                </a:r>
                <a:endParaRPr lang="pt-BR" sz="900" b="1">
                  <a:cs typeface="Arial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6" name="Tinta 165">
                    <a:extLst>
                      <a:ext uri="{FF2B5EF4-FFF2-40B4-BE49-F238E27FC236}">
                        <a16:creationId xmlns:a16="http://schemas.microsoft.com/office/drawing/2014/main" id="{C0EC38B7-558B-4B88-E423-271AA5A9FFCE}"/>
                      </a:ext>
                    </a:extLst>
                  </p14:cNvPr>
                  <p14:cNvContentPartPr/>
                  <p14:nvPr/>
                </p14:nvContentPartPr>
                <p14:xfrm>
                  <a:off x="1612844" y="718012"/>
                  <a:ext cx="1229343" cy="976695"/>
                </p14:xfrm>
              </p:contentPart>
            </mc:Choice>
            <mc:Fallback xmlns="">
              <p:pic>
                <p:nvPicPr>
                  <p:cNvPr id="166" name="Tinta 165">
                    <a:extLst>
                      <a:ext uri="{FF2B5EF4-FFF2-40B4-BE49-F238E27FC236}">
                        <a16:creationId xmlns:a16="http://schemas.microsoft.com/office/drawing/2014/main" id="{C0EC38B7-558B-4B88-E423-271AA5A9FFC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603847" y="709015"/>
                    <a:ext cx="1246977" cy="99432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9D533E6-658C-551F-C2F9-D048E81B87A3}"/>
              </a:ext>
            </a:extLst>
          </p:cNvPr>
          <p:cNvGrpSpPr/>
          <p:nvPr/>
        </p:nvGrpSpPr>
        <p:grpSpPr>
          <a:xfrm>
            <a:off x="11455792" y="4774602"/>
            <a:ext cx="6453459" cy="2155837"/>
            <a:chOff x="252170" y="3603402"/>
            <a:chExt cx="9257015" cy="322811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2568A708-9112-D3E6-C2E1-0A4C1E9D4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68594" y="3788314"/>
              <a:ext cx="2743200" cy="2698082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7569A0A-12C3-74AD-161D-551A57BC3936}"/>
                </a:ext>
              </a:extLst>
            </p:cNvPr>
            <p:cNvSpPr txBox="1"/>
            <p:nvPr/>
          </p:nvSpPr>
          <p:spPr>
            <a:xfrm>
              <a:off x="4849847" y="6485872"/>
              <a:ext cx="784824" cy="34564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tSNE1</a:t>
              </a:r>
              <a:endParaRPr lang="pt-BR" sz="900" b="1">
                <a:cs typeface="Arial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C4D1233-0E49-825B-AF81-06D299B1037D}"/>
                </a:ext>
              </a:extLst>
            </p:cNvPr>
            <p:cNvSpPr txBox="1"/>
            <p:nvPr/>
          </p:nvSpPr>
          <p:spPr>
            <a:xfrm>
              <a:off x="1826427" y="6485871"/>
              <a:ext cx="809404" cy="24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000" b="1" dirty="0">
                  <a:cs typeface="Calibri"/>
                </a:rPr>
                <a:t>tSNE1</a:t>
              </a:r>
              <a:endParaRPr lang="pt-BR" sz="1000" b="1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0B026FE-C192-E9AF-A00B-2BE6AD8F1856}"/>
                </a:ext>
              </a:extLst>
            </p:cNvPr>
            <p:cNvSpPr txBox="1"/>
            <p:nvPr/>
          </p:nvSpPr>
          <p:spPr>
            <a:xfrm rot="16200000">
              <a:off x="25314" y="4909096"/>
              <a:ext cx="784823" cy="33111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tSNE2</a:t>
              </a:r>
              <a:endParaRPr lang="pt-BR" sz="900" b="1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99C407D-764B-9400-0840-67A32ED3ACDC}"/>
                    </a:ext>
                  </a:extLst>
                </p14:cNvPr>
                <p14:cNvContentPartPr/>
                <p14:nvPr/>
              </p14:nvContentPartPr>
              <p14:xfrm>
                <a:off x="1637424" y="4159302"/>
                <a:ext cx="1229343" cy="976695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99C407D-764B-9400-0840-67A32ED3AC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4895" y="4146888"/>
                  <a:ext cx="1253900" cy="100102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B1594B1-77B9-5AAD-3EF5-ACD2411ED0C8}"/>
                </a:ext>
              </a:extLst>
            </p:cNvPr>
            <p:cNvSpPr txBox="1"/>
            <p:nvPr/>
          </p:nvSpPr>
          <p:spPr>
            <a:xfrm>
              <a:off x="1854758" y="3603403"/>
              <a:ext cx="1532446" cy="24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000" b="1" dirty="0">
                  <a:cs typeface="Calibri"/>
                </a:rPr>
                <a:t>CD69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ED188F8-EA73-F3ED-40D4-26660308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746740" y="3790864"/>
              <a:ext cx="2743200" cy="2698082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F183480-CAE7-02E5-C2AA-6AEA4F6678E3}"/>
                </a:ext>
              </a:extLst>
            </p:cNvPr>
            <p:cNvSpPr txBox="1"/>
            <p:nvPr/>
          </p:nvSpPr>
          <p:spPr>
            <a:xfrm>
              <a:off x="4845248" y="3617780"/>
              <a:ext cx="1532446" cy="24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000" b="1" dirty="0">
                  <a:cs typeface="Calibri"/>
                </a:rPr>
                <a:t>GZMB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25DA710-842B-3727-CCAC-558E6D68EC26}"/>
                </a:ext>
              </a:extLst>
            </p:cNvPr>
            <p:cNvSpPr txBox="1"/>
            <p:nvPr/>
          </p:nvSpPr>
          <p:spPr>
            <a:xfrm rot="16200000">
              <a:off x="3202710" y="4909094"/>
              <a:ext cx="784823" cy="33111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tSNE2</a:t>
              </a:r>
              <a:endParaRPr lang="pt-BR" sz="900" b="1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07635290-26C6-61BB-3B0D-C8DB75BA9315}"/>
                    </a:ext>
                  </a:extLst>
                </p14:cNvPr>
                <p14:cNvContentPartPr/>
                <p14:nvPr/>
              </p14:nvContentPartPr>
              <p14:xfrm>
                <a:off x="4699800" y="4144924"/>
                <a:ext cx="1229343" cy="976695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07635290-26C6-61BB-3B0D-C8DB75BA93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87271" y="4132510"/>
                  <a:ext cx="1253900" cy="1001025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3" name="Imagem 12" descr="Imagem preta e brócolis&#10;&#10;Descrição gerada automaticamente">
              <a:extLst>
                <a:ext uri="{FF2B5EF4-FFF2-40B4-BE49-F238E27FC236}">
                  <a16:creationId xmlns:a16="http://schemas.microsoft.com/office/drawing/2014/main" id="{66CE2CB9-C065-70B3-C509-3226943AF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765985" y="3805242"/>
              <a:ext cx="2743200" cy="2698082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B25C213-C205-E70C-43CC-1047A3D6FA34}"/>
                </a:ext>
              </a:extLst>
            </p:cNvPr>
            <p:cNvSpPr txBox="1"/>
            <p:nvPr/>
          </p:nvSpPr>
          <p:spPr>
            <a:xfrm>
              <a:off x="7850115" y="3603402"/>
              <a:ext cx="1532446" cy="24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000" b="1" dirty="0">
                  <a:cs typeface="Calibri"/>
                </a:rPr>
                <a:t>CD127</a:t>
              </a:r>
              <a:endParaRPr lang="pt-BR" sz="1000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E0F1C49-A5C3-62BF-8C1E-B1439F39CE07}"/>
                    </a:ext>
                  </a:extLst>
                </p14:cNvPr>
                <p14:cNvContentPartPr/>
                <p14:nvPr/>
              </p14:nvContentPartPr>
              <p14:xfrm>
                <a:off x="7747799" y="4159301"/>
                <a:ext cx="1229343" cy="976695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E0F1C49-A5C3-62BF-8C1E-B1439F39CE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35270" y="4146887"/>
                  <a:ext cx="1253900" cy="100102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2B71EAF-4453-41B6-52FF-CDF87C154F06}"/>
                </a:ext>
              </a:extLst>
            </p:cNvPr>
            <p:cNvSpPr txBox="1"/>
            <p:nvPr/>
          </p:nvSpPr>
          <p:spPr>
            <a:xfrm rot="16200000">
              <a:off x="6279464" y="4865962"/>
              <a:ext cx="784823" cy="33111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tSNE2</a:t>
              </a:r>
              <a:endParaRPr lang="pt-BR" sz="900" b="1">
                <a:cs typeface="Arial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F395F51-E16C-C16F-CA0D-9AF64C24131A}"/>
                </a:ext>
              </a:extLst>
            </p:cNvPr>
            <p:cNvSpPr txBox="1"/>
            <p:nvPr/>
          </p:nvSpPr>
          <p:spPr>
            <a:xfrm>
              <a:off x="7969732" y="6485871"/>
              <a:ext cx="784824" cy="34564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cs typeface="Calibri"/>
                </a:rPr>
                <a:t>tSNE1</a:t>
              </a:r>
              <a:endParaRPr lang="pt-BR" sz="900" b="1">
                <a:cs typeface="Arial"/>
              </a:endParaRP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3271B8B6-80A0-76ED-B7E4-DB70B8321918}"/>
              </a:ext>
            </a:extLst>
          </p:cNvPr>
          <p:cNvGrpSpPr/>
          <p:nvPr/>
        </p:nvGrpSpPr>
        <p:grpSpPr>
          <a:xfrm>
            <a:off x="6493438" y="7088501"/>
            <a:ext cx="7706468" cy="2699830"/>
            <a:chOff x="270583" y="133981"/>
            <a:chExt cx="8668952" cy="2818109"/>
          </a:xfrm>
        </p:grpSpPr>
        <p:sp>
          <p:nvSpPr>
            <p:cNvPr id="57" name="CaixaDeTexto 2">
              <a:extLst>
                <a:ext uri="{FF2B5EF4-FFF2-40B4-BE49-F238E27FC236}">
                  <a16:creationId xmlns:a16="http://schemas.microsoft.com/office/drawing/2014/main" id="{277DF81D-B02E-2D7C-269E-33498ED09A9A}"/>
                </a:ext>
              </a:extLst>
            </p:cNvPr>
            <p:cNvSpPr txBox="1"/>
            <p:nvPr/>
          </p:nvSpPr>
          <p:spPr>
            <a:xfrm>
              <a:off x="333340" y="133981"/>
              <a:ext cx="2566722" cy="27695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b="1" dirty="0" err="1"/>
                <a:t>Gated</a:t>
              </a:r>
              <a:r>
                <a:rPr lang="pt-BR" sz="1200" b="1" dirty="0"/>
                <a:t> </a:t>
              </a:r>
              <a:r>
                <a:rPr lang="pt-BR" sz="1200" b="1" dirty="0" err="1"/>
                <a:t>on</a:t>
              </a:r>
              <a:r>
                <a:rPr lang="pt-BR" sz="1200" b="1" dirty="0"/>
                <a:t> CD4+ </a:t>
              </a:r>
              <a:r>
                <a:rPr lang="pt-BR" sz="1200" b="1" dirty="0" err="1"/>
                <a:t>conv</a:t>
              </a:r>
              <a:r>
                <a:rPr lang="pt-BR" sz="1200" b="1" dirty="0"/>
                <a:t> T </a:t>
              </a:r>
              <a:r>
                <a:rPr lang="pt-BR" sz="1200" b="1" dirty="0" err="1"/>
                <a:t>cell</a:t>
              </a:r>
              <a:endParaRPr lang="pt-BR" sz="1200" b="1">
                <a:cs typeface="Arial"/>
              </a:endParaRPr>
            </a:p>
          </p:txBody>
        </p:sp>
        <p:grpSp>
          <p:nvGrpSpPr>
            <p:cNvPr id="58" name="Grupo 10">
              <a:extLst>
                <a:ext uri="{FF2B5EF4-FFF2-40B4-BE49-F238E27FC236}">
                  <a16:creationId xmlns:a16="http://schemas.microsoft.com/office/drawing/2014/main" id="{C4E4C31C-D198-5720-F1DF-6E312284F32F}"/>
                </a:ext>
              </a:extLst>
            </p:cNvPr>
            <p:cNvGrpSpPr/>
            <p:nvPr/>
          </p:nvGrpSpPr>
          <p:grpSpPr>
            <a:xfrm>
              <a:off x="270583" y="332715"/>
              <a:ext cx="2619375" cy="2619375"/>
              <a:chOff x="270583" y="332715"/>
              <a:chExt cx="2619375" cy="2619375"/>
            </a:xfrm>
          </p:grpSpPr>
          <p:pic>
            <p:nvPicPr>
              <p:cNvPr id="68" name="Imagem 67">
                <a:extLst>
                  <a:ext uri="{FF2B5EF4-FFF2-40B4-BE49-F238E27FC236}">
                    <a16:creationId xmlns:a16="http://schemas.microsoft.com/office/drawing/2014/main" id="{36AAA88D-574F-C1D0-10FB-618A98508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0583" y="332715"/>
                <a:ext cx="2619375" cy="2619375"/>
              </a:xfrm>
              <a:prstGeom prst="rect">
                <a:avLst/>
              </a:prstGeom>
            </p:spPr>
          </p:pic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2E065D-6EF7-DF44-61AC-D182A2935CFA}"/>
                  </a:ext>
                </a:extLst>
              </p:cNvPr>
              <p:cNvSpPr/>
              <p:nvPr/>
            </p:nvSpPr>
            <p:spPr>
              <a:xfrm>
                <a:off x="1416941" y="1741311"/>
                <a:ext cx="1111347" cy="108321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A3E4ECD-5B62-0394-B5AB-F5046156ED88}"/>
                  </a:ext>
                </a:extLst>
              </p:cNvPr>
              <p:cNvSpPr/>
              <p:nvPr/>
            </p:nvSpPr>
            <p:spPr>
              <a:xfrm>
                <a:off x="1417300" y="626066"/>
                <a:ext cx="1111348" cy="1095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CEF4937B-056E-6EEF-EB12-C39A8CCAFE5D}"/>
                  </a:ext>
                </a:extLst>
              </p:cNvPr>
              <p:cNvSpPr/>
              <p:nvPr/>
            </p:nvSpPr>
            <p:spPr>
              <a:xfrm>
                <a:off x="463268" y="628355"/>
                <a:ext cx="956786" cy="10887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7CB288DF-EDE0-C59E-5146-20FDFB2DB931}"/>
                  </a:ext>
                </a:extLst>
              </p:cNvPr>
              <p:cNvSpPr/>
              <p:nvPr/>
            </p:nvSpPr>
            <p:spPr>
              <a:xfrm>
                <a:off x="466577" y="1730326"/>
                <a:ext cx="949567" cy="10902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73" name="CaixaDeTexto 18">
                <a:extLst>
                  <a:ext uri="{FF2B5EF4-FFF2-40B4-BE49-F238E27FC236}">
                    <a16:creationId xmlns:a16="http://schemas.microsoft.com/office/drawing/2014/main" id="{0D7005D1-1CAA-B3D2-6016-B1E6C08E5CB6}"/>
                  </a:ext>
                </a:extLst>
              </p:cNvPr>
              <p:cNvSpPr txBox="1"/>
              <p:nvPr/>
            </p:nvSpPr>
            <p:spPr>
              <a:xfrm>
                <a:off x="401870" y="2531309"/>
                <a:ext cx="481371" cy="2525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b="1" dirty="0"/>
                  <a:t>DN</a:t>
                </a:r>
                <a:endParaRPr lang="pt-BR" sz="1200" b="1" dirty="0">
                  <a:cs typeface="Arial"/>
                </a:endParaRPr>
              </a:p>
            </p:txBody>
          </p:sp>
          <p:sp>
            <p:nvSpPr>
              <p:cNvPr id="74" name="CaixaDeTexto 19">
                <a:extLst>
                  <a:ext uri="{FF2B5EF4-FFF2-40B4-BE49-F238E27FC236}">
                    <a16:creationId xmlns:a16="http://schemas.microsoft.com/office/drawing/2014/main" id="{8BB7AE01-9B34-771D-2435-333921751D11}"/>
                  </a:ext>
                </a:extLst>
              </p:cNvPr>
              <p:cNvSpPr txBox="1"/>
              <p:nvPr/>
            </p:nvSpPr>
            <p:spPr>
              <a:xfrm>
                <a:off x="2059224" y="2512162"/>
                <a:ext cx="504185" cy="2805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/>
                  <a:t>SP</a:t>
                </a:r>
                <a:endParaRPr lang="pt-BR" sz="1400" b="1" dirty="0">
                  <a:cs typeface="Arial"/>
                </a:endParaRPr>
              </a:p>
            </p:txBody>
          </p:sp>
          <p:sp>
            <p:nvSpPr>
              <p:cNvPr id="75" name="CaixaDeTexto 20">
                <a:extLst>
                  <a:ext uri="{FF2B5EF4-FFF2-40B4-BE49-F238E27FC236}">
                    <a16:creationId xmlns:a16="http://schemas.microsoft.com/office/drawing/2014/main" id="{D6D3FD6A-47BF-B8BE-1CC5-5059E854EF25}"/>
                  </a:ext>
                </a:extLst>
              </p:cNvPr>
              <p:cNvSpPr txBox="1"/>
              <p:nvPr/>
            </p:nvSpPr>
            <p:spPr>
              <a:xfrm>
                <a:off x="2060345" y="612931"/>
                <a:ext cx="515592" cy="2805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/>
                  <a:t>DP</a:t>
                </a:r>
                <a:endParaRPr lang="pt-BR" sz="1400" b="1">
                  <a:cs typeface="Arial"/>
                </a:endParaRPr>
              </a:p>
            </p:txBody>
          </p:sp>
        </p:grp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FA2F40E-64B5-B29C-F27D-514F5FDDCC43}"/>
                </a:ext>
              </a:extLst>
            </p:cNvPr>
            <p:cNvSpPr/>
            <p:nvPr/>
          </p:nvSpPr>
          <p:spPr>
            <a:xfrm>
              <a:off x="3101150" y="650873"/>
              <a:ext cx="573456" cy="483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dirty="0">
                  <a:cs typeface="Arial"/>
                </a:rPr>
                <a:t>DN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1055BAD1-CB46-1AA8-AF9E-1D703615AD9B}"/>
                </a:ext>
              </a:extLst>
            </p:cNvPr>
            <p:cNvSpPr/>
            <p:nvPr/>
          </p:nvSpPr>
          <p:spPr>
            <a:xfrm>
              <a:off x="3101150" y="1142384"/>
              <a:ext cx="573456" cy="48322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dirty="0">
                  <a:cs typeface="Arial"/>
                </a:rPr>
                <a:t>SP</a:t>
              </a: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8C72F559-13E9-82F5-0B7C-0D48DAC40C31}"/>
                </a:ext>
              </a:extLst>
            </p:cNvPr>
            <p:cNvSpPr/>
            <p:nvPr/>
          </p:nvSpPr>
          <p:spPr>
            <a:xfrm>
              <a:off x="3094280" y="1638743"/>
              <a:ext cx="579945" cy="483528"/>
            </a:xfrm>
            <a:prstGeom prst="rect">
              <a:avLst/>
            </a:prstGeom>
            <a:solidFill>
              <a:srgbClr val="ED3B3B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100" dirty="0"/>
                <a:t>DP</a:t>
              </a:r>
              <a:endParaRPr lang="pt-BR" sz="1100">
                <a:cs typeface="Arial"/>
              </a:endParaRPr>
            </a:p>
          </p:txBody>
        </p:sp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4192806A-E3D1-2A44-4019-AD308BFB2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450942" y="581058"/>
              <a:ext cx="1825253" cy="1657644"/>
            </a:xfrm>
            <a:prstGeom prst="rect">
              <a:avLst/>
            </a:prstGeom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868E747E-000F-FFE6-0417-F6CA794D3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5301794" y="593233"/>
              <a:ext cx="1716514" cy="1657644"/>
            </a:xfrm>
            <a:prstGeom prst="rect">
              <a:avLst/>
            </a:prstGeom>
          </p:spPr>
        </p:pic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234CEED3-8C43-D05C-FD98-D76CAACB1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852396" y="599774"/>
              <a:ext cx="2087139" cy="1649480"/>
            </a:xfrm>
            <a:prstGeom prst="rect">
              <a:avLst/>
            </a:prstGeom>
          </p:spPr>
        </p:pic>
        <p:sp>
          <p:nvSpPr>
            <p:cNvPr id="65" name="CaixaDeTexto 10">
              <a:extLst>
                <a:ext uri="{FF2B5EF4-FFF2-40B4-BE49-F238E27FC236}">
                  <a16:creationId xmlns:a16="http://schemas.microsoft.com/office/drawing/2014/main" id="{E3C07059-48FB-CB15-9CB5-3DD475079979}"/>
                </a:ext>
              </a:extLst>
            </p:cNvPr>
            <p:cNvSpPr txBox="1"/>
            <p:nvPr/>
          </p:nvSpPr>
          <p:spPr>
            <a:xfrm>
              <a:off x="3959553" y="259024"/>
              <a:ext cx="774146" cy="30772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CD69</a:t>
              </a:r>
            </a:p>
          </p:txBody>
        </p:sp>
        <p:sp>
          <p:nvSpPr>
            <p:cNvPr id="66" name="CaixaDeTexto 11">
              <a:extLst>
                <a:ext uri="{FF2B5EF4-FFF2-40B4-BE49-F238E27FC236}">
                  <a16:creationId xmlns:a16="http://schemas.microsoft.com/office/drawing/2014/main" id="{F1E1EDC2-00F3-379B-E55E-BAB22F80B895}"/>
                </a:ext>
              </a:extLst>
            </p:cNvPr>
            <p:cNvSpPr txBox="1"/>
            <p:nvPr/>
          </p:nvSpPr>
          <p:spPr>
            <a:xfrm>
              <a:off x="5809796" y="259024"/>
              <a:ext cx="714329" cy="30772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PD-1</a:t>
              </a:r>
              <a:endParaRPr lang="pt-BR" sz="1400" b="1" dirty="0">
                <a:cs typeface="Arial"/>
              </a:endParaRPr>
            </a:p>
          </p:txBody>
        </p:sp>
        <p:sp>
          <p:nvSpPr>
            <p:cNvPr id="67" name="CaixaDeTexto 12">
              <a:extLst>
                <a:ext uri="{FF2B5EF4-FFF2-40B4-BE49-F238E27FC236}">
                  <a16:creationId xmlns:a16="http://schemas.microsoft.com/office/drawing/2014/main" id="{054A66D9-7CB1-F319-675B-F069A93BBD1B}"/>
                </a:ext>
              </a:extLst>
            </p:cNvPr>
            <p:cNvSpPr txBox="1"/>
            <p:nvPr/>
          </p:nvSpPr>
          <p:spPr>
            <a:xfrm>
              <a:off x="7467241" y="278956"/>
              <a:ext cx="797301" cy="30772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/>
                <a:t>LAG3</a:t>
              </a:r>
            </a:p>
          </p:txBody>
        </p:sp>
      </p:grpSp>
      <p:cxnSp>
        <p:nvCxnSpPr>
          <p:cNvPr id="19" name="Conector de seta reta 14">
            <a:extLst>
              <a:ext uri="{FF2B5EF4-FFF2-40B4-BE49-F238E27FC236}">
                <a16:creationId xmlns:a16="http://schemas.microsoft.com/office/drawing/2014/main" id="{0C6368A2-5F33-FCDB-1D8F-9B55CC5F7392}"/>
              </a:ext>
            </a:extLst>
          </p:cNvPr>
          <p:cNvCxnSpPr>
            <a:cxnSpLocks/>
          </p:cNvCxnSpPr>
          <p:nvPr/>
        </p:nvCxnSpPr>
        <p:spPr>
          <a:xfrm>
            <a:off x="6527553" y="9865413"/>
            <a:ext cx="834877" cy="5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9">
            <a:extLst>
              <a:ext uri="{FF2B5EF4-FFF2-40B4-BE49-F238E27FC236}">
                <a16:creationId xmlns:a16="http://schemas.microsoft.com/office/drawing/2014/main" id="{A8EFC5C9-4088-8242-2924-307477FE8EE1}"/>
              </a:ext>
            </a:extLst>
          </p:cNvPr>
          <p:cNvSpPr txBox="1"/>
          <p:nvPr/>
        </p:nvSpPr>
        <p:spPr>
          <a:xfrm>
            <a:off x="6536211" y="9953383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/>
              <a:t>CD39 PeCy7</a:t>
            </a:r>
            <a:endParaRPr lang="pt-BR" b="1" dirty="0"/>
          </a:p>
        </p:txBody>
      </p:sp>
      <p:sp>
        <p:nvSpPr>
          <p:cNvPr id="21" name="CaixaDeTexto 10">
            <a:extLst>
              <a:ext uri="{FF2B5EF4-FFF2-40B4-BE49-F238E27FC236}">
                <a16:creationId xmlns:a16="http://schemas.microsoft.com/office/drawing/2014/main" id="{CDB83D98-DC42-7DD4-8BBF-9027FDF0CF67}"/>
              </a:ext>
            </a:extLst>
          </p:cNvPr>
          <p:cNvSpPr txBox="1"/>
          <p:nvPr/>
        </p:nvSpPr>
        <p:spPr>
          <a:xfrm rot="16200000">
            <a:off x="5943658" y="9441223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/>
              <a:t>CD103 BUV615</a:t>
            </a:r>
            <a:endParaRPr lang="pt-BR" b="1" dirty="0"/>
          </a:p>
        </p:txBody>
      </p:sp>
      <p:cxnSp>
        <p:nvCxnSpPr>
          <p:cNvPr id="25" name="Conector de seta reta 10">
            <a:extLst>
              <a:ext uri="{FF2B5EF4-FFF2-40B4-BE49-F238E27FC236}">
                <a16:creationId xmlns:a16="http://schemas.microsoft.com/office/drawing/2014/main" id="{EDD1F008-0326-BC07-DF91-D7A124B1E0F0}"/>
              </a:ext>
            </a:extLst>
          </p:cNvPr>
          <p:cNvCxnSpPr>
            <a:cxnSpLocks/>
          </p:cNvCxnSpPr>
          <p:nvPr/>
        </p:nvCxnSpPr>
        <p:spPr>
          <a:xfrm flipV="1">
            <a:off x="6535886" y="9048879"/>
            <a:ext cx="0" cy="832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25F9DA8-CA16-3473-F1D0-F967775DE243}"/>
              </a:ext>
            </a:extLst>
          </p:cNvPr>
          <p:cNvSpPr txBox="1"/>
          <p:nvPr/>
        </p:nvSpPr>
        <p:spPr>
          <a:xfrm>
            <a:off x="6178089" y="2454946"/>
            <a:ext cx="51180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/>
              <a:t>1.A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AB527C8-F665-768C-F944-B28814E10CB9}"/>
              </a:ext>
            </a:extLst>
          </p:cNvPr>
          <p:cNvSpPr txBox="1"/>
          <p:nvPr/>
        </p:nvSpPr>
        <p:spPr>
          <a:xfrm>
            <a:off x="8775477" y="2452401"/>
            <a:ext cx="5767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/>
              <a:t>1.B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6D2B516-7451-FF6E-FE99-95713A71BEE6}"/>
              </a:ext>
            </a:extLst>
          </p:cNvPr>
          <p:cNvSpPr txBox="1"/>
          <p:nvPr/>
        </p:nvSpPr>
        <p:spPr>
          <a:xfrm>
            <a:off x="6075633" y="4748791"/>
            <a:ext cx="5767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/>
              <a:t>1.C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059641-0AE1-1EC6-7DEB-72C1CA4DBCF4}"/>
              </a:ext>
            </a:extLst>
          </p:cNvPr>
          <p:cNvSpPr txBox="1"/>
          <p:nvPr/>
        </p:nvSpPr>
        <p:spPr>
          <a:xfrm>
            <a:off x="6063606" y="6925685"/>
            <a:ext cx="5767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/>
              <a:t>2.A</a:t>
            </a:r>
          </a:p>
        </p:txBody>
      </p:sp>
      <p:sp>
        <p:nvSpPr>
          <p:cNvPr id="26" name="CaixaDeTexto 1">
            <a:extLst>
              <a:ext uri="{FF2B5EF4-FFF2-40B4-BE49-F238E27FC236}">
                <a16:creationId xmlns:a16="http://schemas.microsoft.com/office/drawing/2014/main" id="{74FA501F-D35E-D1BD-CA36-3B118B2B7329}"/>
              </a:ext>
            </a:extLst>
          </p:cNvPr>
          <p:cNvSpPr txBox="1"/>
          <p:nvPr/>
        </p:nvSpPr>
        <p:spPr>
          <a:xfrm>
            <a:off x="6075633" y="4748791"/>
            <a:ext cx="576748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b="1" dirty="0"/>
              <a:t>1.C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AC55F42-D926-3A3C-11E9-84353E2F1B9C}"/>
              </a:ext>
            </a:extLst>
          </p:cNvPr>
          <p:cNvSpPr txBox="1"/>
          <p:nvPr/>
        </p:nvSpPr>
        <p:spPr>
          <a:xfrm>
            <a:off x="8841108" y="6923087"/>
            <a:ext cx="5767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/>
              <a:t>2.B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0ADADF8-EF13-8BC2-EDE3-3FF5B1373678}"/>
              </a:ext>
            </a:extLst>
          </p:cNvPr>
          <p:cNvSpPr txBox="1"/>
          <p:nvPr/>
        </p:nvSpPr>
        <p:spPr>
          <a:xfrm>
            <a:off x="8823939" y="9330015"/>
            <a:ext cx="931544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000" b="1" dirty="0"/>
              <a:t>Figura 1.A</a:t>
            </a:r>
            <a:r>
              <a:rPr lang="pt-BR" sz="1000" dirty="0"/>
              <a:t> </a:t>
            </a:r>
            <a:r>
              <a:rPr lang="pt-BR" sz="1000" dirty="0" err="1"/>
              <a:t>Dot</a:t>
            </a:r>
            <a:r>
              <a:rPr lang="pt-BR" sz="1000" dirty="0"/>
              <a:t> </a:t>
            </a:r>
            <a:r>
              <a:rPr lang="pt-BR" sz="1000" dirty="0" err="1"/>
              <a:t>Plot</a:t>
            </a:r>
            <a:r>
              <a:rPr lang="pt-BR" sz="1000" dirty="0"/>
              <a:t> representativo ilustrando a </a:t>
            </a:r>
            <a:r>
              <a:rPr lang="pt-BR" sz="1000" dirty="0" err="1"/>
              <a:t>coexpressão</a:t>
            </a:r>
            <a:r>
              <a:rPr lang="pt-BR" sz="1000" dirty="0"/>
              <a:t> de CD39 e CD103 em células T CD8+ derivadas do tumor. </a:t>
            </a:r>
            <a:r>
              <a:rPr lang="pt-BR" sz="1000" b="1" dirty="0"/>
              <a:t>1.B </a:t>
            </a:r>
            <a:r>
              <a:rPr lang="pt-BR" sz="1000" dirty="0"/>
              <a:t>Histogramas representativos mostrando a intensidade de florescência dos marcadores de ativação (CD69, CD25), citotoxicidade (GZMB) e exaustão (PD-1, e LAG3) nos grupos Duplo </a:t>
            </a:r>
            <a:r>
              <a:rPr lang="pt-BR" sz="1000" dirty="0" err="1"/>
              <a:t>Postivo</a:t>
            </a:r>
            <a:r>
              <a:rPr lang="pt-BR" sz="1000" dirty="0"/>
              <a:t> (DP), Duplo Negativo (DN) e Simples Positivo (SP). </a:t>
            </a:r>
            <a:r>
              <a:rPr lang="pt-BR" sz="1000" b="1" dirty="0"/>
              <a:t>1.C</a:t>
            </a:r>
            <a:r>
              <a:rPr lang="pt-BR" sz="1000" dirty="0"/>
              <a:t> Análise </a:t>
            </a:r>
            <a:r>
              <a:rPr lang="pt-BR" sz="1000" dirty="0" err="1"/>
              <a:t>tSNE</a:t>
            </a:r>
            <a:r>
              <a:rPr lang="pt-BR" sz="1000" dirty="0"/>
              <a:t> apresentando a expressão global dos marcadores CD103, CD39, PD-1, CD69, GZMB e CD127 em células T CD8+. </a:t>
            </a:r>
            <a:r>
              <a:rPr lang="pt-BR" sz="1000" b="1" dirty="0"/>
              <a:t>Figura 2.A</a:t>
            </a:r>
            <a:r>
              <a:rPr lang="pt-BR" sz="1000" dirty="0"/>
              <a:t> </a:t>
            </a:r>
            <a:r>
              <a:rPr lang="pt-BR" sz="1000" dirty="0" err="1"/>
              <a:t>Dot</a:t>
            </a:r>
            <a:r>
              <a:rPr lang="pt-BR" sz="1000" dirty="0"/>
              <a:t> </a:t>
            </a:r>
            <a:r>
              <a:rPr lang="pt-BR" sz="1000" dirty="0" err="1"/>
              <a:t>Plot</a:t>
            </a:r>
            <a:r>
              <a:rPr lang="pt-BR" sz="1000" dirty="0"/>
              <a:t> representativo ilustrando a </a:t>
            </a:r>
            <a:r>
              <a:rPr lang="pt-BR" sz="1000" dirty="0" err="1"/>
              <a:t>coexpressão</a:t>
            </a:r>
            <a:r>
              <a:rPr lang="pt-BR" sz="1000" dirty="0"/>
              <a:t> de CD39 e CD103 em células T CD4+ convencionais derivadas do tumor. </a:t>
            </a:r>
            <a:r>
              <a:rPr lang="pt-BR" sz="1000" b="1" dirty="0"/>
              <a:t>2.B</a:t>
            </a:r>
            <a:r>
              <a:rPr lang="pt-BR" sz="1000" dirty="0"/>
              <a:t> Histogramas representativos mostrando a intensidade de florescência média do marcador de ativação (CD69) e exaustão (PD-1, e LAG3) nos grupos Duplo </a:t>
            </a:r>
            <a:r>
              <a:rPr lang="pt-BR" sz="1000" dirty="0" err="1"/>
              <a:t>Postivo</a:t>
            </a:r>
            <a:r>
              <a:rPr lang="pt-BR" sz="1000" dirty="0"/>
              <a:t> (DP), Duplo Negativo (DN) e Simples Positivo (SP) em linfócitos T CD4 convencionais .</a:t>
            </a:r>
          </a:p>
        </p:txBody>
      </p:sp>
      <p:pic>
        <p:nvPicPr>
          <p:cNvPr id="29" name="Imagem 29" descr="Logotipo, nome da empresa&#10;&#10;Descrição gerada automaticamente">
            <a:extLst>
              <a:ext uri="{FF2B5EF4-FFF2-40B4-BE49-F238E27FC236}">
                <a16:creationId xmlns:a16="http://schemas.microsoft.com/office/drawing/2014/main" id="{E68783A8-BD4E-302F-739F-1448611EE38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657826" y="8309931"/>
            <a:ext cx="1763063" cy="361827"/>
          </a:xfrm>
          <a:prstGeom prst="rect">
            <a:avLst/>
          </a:prstGeom>
        </p:spPr>
      </p:pic>
      <p:pic>
        <p:nvPicPr>
          <p:cNvPr id="30" name="Imagem 30" descr="Logotipo&#10;&#10;Descrição gerada automaticamente">
            <a:extLst>
              <a:ext uri="{FF2B5EF4-FFF2-40B4-BE49-F238E27FC236}">
                <a16:creationId xmlns:a16="http://schemas.microsoft.com/office/drawing/2014/main" id="{6420529A-2F5E-C6C1-2F83-E70BFC400E6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631794" y="8011933"/>
            <a:ext cx="1451336" cy="1328768"/>
          </a:xfrm>
          <a:prstGeom prst="rect">
            <a:avLst/>
          </a:prstGeom>
        </p:spPr>
      </p:pic>
      <p:sp>
        <p:nvSpPr>
          <p:cNvPr id="32" name="Google Shape;95;p1">
            <a:extLst>
              <a:ext uri="{FF2B5EF4-FFF2-40B4-BE49-F238E27FC236}">
                <a16:creationId xmlns:a16="http://schemas.microsoft.com/office/drawing/2014/main" id="{9FD97861-40FB-6A03-2BB2-98637309F0A7}"/>
              </a:ext>
            </a:extLst>
          </p:cNvPr>
          <p:cNvSpPr/>
          <p:nvPr/>
        </p:nvSpPr>
        <p:spPr>
          <a:xfrm>
            <a:off x="14294785" y="7144636"/>
            <a:ext cx="3840823" cy="5877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412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700" dirty="0">
                <a:solidFill>
                  <a:schemeClr val="lt1"/>
                </a:solidFill>
                <a:latin typeface="Calibri"/>
                <a:cs typeface="Calibri"/>
              </a:rPr>
              <a:t>AGRADECIMENTOS</a:t>
            </a:r>
            <a:endParaRPr lang="pt-BR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neves Neves Campos</dc:creator>
  <cp:revision>419</cp:revision>
  <dcterms:created xsi:type="dcterms:W3CDTF">2018-02-05T15:36:18Z</dcterms:created>
  <dcterms:modified xsi:type="dcterms:W3CDTF">2023-01-18T21:07:35Z</dcterms:modified>
</cp:coreProperties>
</file>