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18288000" cy="10288588"/>
  <p:notesSz cx="6858000" cy="9144000"/>
  <p:defaultText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4905D-0130-4904-8514-95C0BF45492A}" v="383" dt="2022-11-21T15:35:34.604"/>
    <p1510:client id="{2A6B15C1-6125-416F-A89E-76A24B5D1F89}" v="19" dt="2022-11-21T16:37:03.912"/>
    <p1510:client id="{4E2403AA-5893-4F7C-98E1-BF97C9494693}" v="544" dt="2022-11-21T12:55:28.735"/>
    <p1510:client id="{6BFCCD41-FA3C-43C0-8E3E-472377710BA2}" v="655" dt="2022-11-25T19:32:13.619"/>
    <p1510:client id="{8EEB6241-EF13-4430-9552-427F95E060E0}" v="76" dt="2022-11-21T15:43:28.951"/>
    <p1510:client id="{A0E24EC8-E9AD-44E9-97AA-A8E5631C80EF}" v="97" dt="2022-11-03T18:31:14.577"/>
    <p1510:client id="{F5D94CFF-6603-421C-B405-79B2AA13C5EA}" v="355" dt="2022-11-22T16:49:01.6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p:restoredTop sz="94434" autoAdjust="0"/>
  </p:normalViewPr>
  <p:slideViewPr>
    <p:cSldViewPr snapToGrid="0" snapToObjects="1">
      <p:cViewPr>
        <p:scale>
          <a:sx n="60" d="100"/>
          <a:sy n="60" d="100"/>
        </p:scale>
        <p:origin x="-120" y="-654"/>
      </p:cViewPr>
      <p:guideLst>
        <p:guide orient="horz" pos="3240"/>
        <p:guide pos="57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ne Oliveira" userId="98b017f6b6aeb568" providerId="Windows Live" clId="Web-{8EEB6241-EF13-4430-9552-427F95E060E0}"/>
    <pc:docChg chg="modSld">
      <pc:chgData name="Carolinne Oliveira" userId="98b017f6b6aeb568" providerId="Windows Live" clId="Web-{8EEB6241-EF13-4430-9552-427F95E060E0}" dt="2022-11-21T15:43:28.951" v="40" actId="1076"/>
      <pc:docMkLst>
        <pc:docMk/>
      </pc:docMkLst>
      <pc:sldChg chg="modSp">
        <pc:chgData name="Carolinne Oliveira" userId="98b017f6b6aeb568" providerId="Windows Live" clId="Web-{8EEB6241-EF13-4430-9552-427F95E060E0}" dt="2022-11-21T15:43:28.951" v="40" actId="1076"/>
        <pc:sldMkLst>
          <pc:docMk/>
          <pc:sldMk cId="342200773" sldId="256"/>
        </pc:sldMkLst>
        <pc:spChg chg="mod">
          <ac:chgData name="Carolinne Oliveira" userId="98b017f6b6aeb568" providerId="Windows Live" clId="Web-{8EEB6241-EF13-4430-9552-427F95E060E0}" dt="2022-11-21T15:42:54.575" v="38" actId="1076"/>
          <ac:spMkLst>
            <pc:docMk/>
            <pc:sldMk cId="342200773" sldId="256"/>
            <ac:spMk id="5" creationId="{010F6F09-7224-1E57-6100-7A462617BDE2}"/>
          </ac:spMkLst>
        </pc:spChg>
        <pc:spChg chg="mod">
          <ac:chgData name="Carolinne Oliveira" userId="98b017f6b6aeb568" providerId="Windows Live" clId="Web-{8EEB6241-EF13-4430-9552-427F95E060E0}" dt="2022-11-21T15:43:24.967" v="39" actId="1076"/>
          <ac:spMkLst>
            <pc:docMk/>
            <pc:sldMk cId="342200773" sldId="256"/>
            <ac:spMk id="7" creationId="{1B098852-BCFF-53ED-E92E-C65C66F16B9F}"/>
          </ac:spMkLst>
        </pc:spChg>
        <pc:cxnChg chg="mod">
          <ac:chgData name="Carolinne Oliveira" userId="98b017f6b6aeb568" providerId="Windows Live" clId="Web-{8EEB6241-EF13-4430-9552-427F95E060E0}" dt="2022-11-21T15:43:28.951" v="40" actId="1076"/>
          <ac:cxnSpMkLst>
            <pc:docMk/>
            <pc:sldMk cId="342200773" sldId="256"/>
            <ac:cxnSpMk id="6" creationId="{87DFF5B8-B829-7EB0-5543-B458285AE809}"/>
          </ac:cxnSpMkLst>
        </pc:cxnChg>
      </pc:sldChg>
    </pc:docChg>
  </pc:docChgLst>
  <pc:docChgLst>
    <pc:chgData name="Carolinne Oliveira" userId="98b017f6b6aeb568" providerId="Windows Live" clId="Web-{6BFCCD41-FA3C-43C0-8E3E-472377710BA2}"/>
    <pc:docChg chg="modSld">
      <pc:chgData name="Carolinne Oliveira" userId="98b017f6b6aeb568" providerId="Windows Live" clId="Web-{6BFCCD41-FA3C-43C0-8E3E-472377710BA2}" dt="2022-11-25T19:32:13.619" v="309" actId="20577"/>
      <pc:docMkLst>
        <pc:docMk/>
      </pc:docMkLst>
      <pc:sldChg chg="modSp">
        <pc:chgData name="Carolinne Oliveira" userId="98b017f6b6aeb568" providerId="Windows Live" clId="Web-{6BFCCD41-FA3C-43C0-8E3E-472377710BA2}" dt="2022-11-25T19:32:13.619" v="309" actId="20577"/>
        <pc:sldMkLst>
          <pc:docMk/>
          <pc:sldMk cId="342200773" sldId="256"/>
        </pc:sldMkLst>
        <pc:spChg chg="mod">
          <ac:chgData name="Carolinne Oliveira" userId="98b017f6b6aeb568" providerId="Windows Live" clId="Web-{6BFCCD41-FA3C-43C0-8E3E-472377710BA2}" dt="2022-11-25T18:14:10.225" v="20" actId="20577"/>
          <ac:spMkLst>
            <pc:docMk/>
            <pc:sldMk cId="342200773" sldId="256"/>
            <ac:spMk id="5" creationId="{010F6F09-7224-1E57-6100-7A462617BDE2}"/>
          </ac:spMkLst>
        </pc:spChg>
        <pc:spChg chg="mod">
          <ac:chgData name="Carolinne Oliveira" userId="98b017f6b6aeb568" providerId="Windows Live" clId="Web-{6BFCCD41-FA3C-43C0-8E3E-472377710BA2}" dt="2022-11-25T19:32:13.619" v="309" actId="20577"/>
          <ac:spMkLst>
            <pc:docMk/>
            <pc:sldMk cId="342200773" sldId="256"/>
            <ac:spMk id="33" creationId="{B14C257E-FAC8-9842-9590-26985410A87C}"/>
          </ac:spMkLst>
        </pc:spChg>
        <pc:spChg chg="mod">
          <ac:chgData name="Carolinne Oliveira" userId="98b017f6b6aeb568" providerId="Windows Live" clId="Web-{6BFCCD41-FA3C-43C0-8E3E-472377710BA2}" dt="2022-11-25T19:30:59.726" v="296" actId="1076"/>
          <ac:spMkLst>
            <pc:docMk/>
            <pc:sldMk cId="342200773" sldId="256"/>
            <ac:spMk id="44" creationId="{811B4335-7FB6-0649-84FD-BD02F8A00755}"/>
          </ac:spMkLst>
        </pc:spChg>
        <pc:spChg chg="mod">
          <ac:chgData name="Carolinne Oliveira" userId="98b017f6b6aeb568" providerId="Windows Live" clId="Web-{6BFCCD41-FA3C-43C0-8E3E-472377710BA2}" dt="2022-11-25T19:31:14.320" v="297" actId="1076"/>
          <ac:spMkLst>
            <pc:docMk/>
            <pc:sldMk cId="342200773" sldId="256"/>
            <ac:spMk id="45" creationId="{0D6EBE1A-8008-FA46-896B-260C146290A8}"/>
          </ac:spMkLst>
        </pc:spChg>
      </pc:sldChg>
    </pc:docChg>
  </pc:docChgLst>
  <pc:docChgLst>
    <pc:chgData name="Carolinne Oliveira" userId="98b017f6b6aeb568" providerId="Windows Live" clId="Web-{F5D94CFF-6603-421C-B405-79B2AA13C5EA}"/>
    <pc:docChg chg="modSld">
      <pc:chgData name="Carolinne Oliveira" userId="98b017f6b6aeb568" providerId="Windows Live" clId="Web-{F5D94CFF-6603-421C-B405-79B2AA13C5EA}" dt="2022-11-22T16:49:01.682" v="260" actId="14100"/>
      <pc:docMkLst>
        <pc:docMk/>
      </pc:docMkLst>
      <pc:sldChg chg="modSp">
        <pc:chgData name="Carolinne Oliveira" userId="98b017f6b6aeb568" providerId="Windows Live" clId="Web-{F5D94CFF-6603-421C-B405-79B2AA13C5EA}" dt="2022-11-22T16:49:01.682" v="260" actId="14100"/>
        <pc:sldMkLst>
          <pc:docMk/>
          <pc:sldMk cId="342200773" sldId="256"/>
        </pc:sldMkLst>
        <pc:spChg chg="mod">
          <ac:chgData name="Carolinne Oliveira" userId="98b017f6b6aeb568" providerId="Windows Live" clId="Web-{F5D94CFF-6603-421C-B405-79B2AA13C5EA}" dt="2022-11-22T16:49:01.682" v="260" actId="14100"/>
          <ac:spMkLst>
            <pc:docMk/>
            <pc:sldMk cId="342200773" sldId="256"/>
            <ac:spMk id="3" creationId="{00000000-0000-0000-0000-000000000000}"/>
          </ac:spMkLst>
        </pc:spChg>
        <pc:spChg chg="mod">
          <ac:chgData name="Carolinne Oliveira" userId="98b017f6b6aeb568" providerId="Windows Live" clId="Web-{F5D94CFF-6603-421C-B405-79B2AA13C5EA}" dt="2022-11-22T16:48:38.040" v="256" actId="14100"/>
          <ac:spMkLst>
            <pc:docMk/>
            <pc:sldMk cId="342200773" sldId="256"/>
            <ac:spMk id="15" creationId="{A47B7308-5D9B-974F-AB82-CF827144DE32}"/>
          </ac:spMkLst>
        </pc:spChg>
        <pc:spChg chg="mod">
          <ac:chgData name="Carolinne Oliveira" userId="98b017f6b6aeb568" providerId="Windows Live" clId="Web-{F5D94CFF-6603-421C-B405-79B2AA13C5EA}" dt="2022-11-22T16:46:47.256" v="241" actId="20577"/>
          <ac:spMkLst>
            <pc:docMk/>
            <pc:sldMk cId="342200773" sldId="256"/>
            <ac:spMk id="33" creationId="{B14C257E-FAC8-9842-9590-26985410A87C}"/>
          </ac:spMkLst>
        </pc:spChg>
        <pc:picChg chg="mod">
          <ac:chgData name="Carolinne Oliveira" userId="98b017f6b6aeb568" providerId="Windows Live" clId="Web-{F5D94CFF-6603-421C-B405-79B2AA13C5EA}" dt="2022-11-22T16:48:46.900" v="257" actId="14100"/>
          <ac:picMkLst>
            <pc:docMk/>
            <pc:sldMk cId="342200773" sldId="256"/>
            <ac:picMk id="2" creationId="{93967B38-5731-31FB-3301-C5836D0A1965}"/>
          </ac:picMkLst>
        </pc:picChg>
      </pc:sldChg>
    </pc:docChg>
  </pc:docChgLst>
  <pc:docChgLst>
    <pc:chgData name="Carolinne Oliveira" userId="98b017f6b6aeb568" providerId="Windows Live" clId="Web-{A0E24EC8-E9AD-44E9-97AA-A8E5631C80EF}"/>
    <pc:docChg chg="modSld">
      <pc:chgData name="Carolinne Oliveira" userId="98b017f6b6aeb568" providerId="Windows Live" clId="Web-{A0E24EC8-E9AD-44E9-97AA-A8E5631C80EF}" dt="2022-11-03T18:31:14.577" v="87" actId="20577"/>
      <pc:docMkLst>
        <pc:docMk/>
      </pc:docMkLst>
      <pc:sldChg chg="modSp">
        <pc:chgData name="Carolinne Oliveira" userId="98b017f6b6aeb568" providerId="Windows Live" clId="Web-{A0E24EC8-E9AD-44E9-97AA-A8E5631C80EF}" dt="2022-11-03T18:31:14.577" v="87" actId="20577"/>
        <pc:sldMkLst>
          <pc:docMk/>
          <pc:sldMk cId="342200773" sldId="256"/>
        </pc:sldMkLst>
        <pc:spChg chg="mod">
          <ac:chgData name="Carolinne Oliveira" userId="98b017f6b6aeb568" providerId="Windows Live" clId="Web-{A0E24EC8-E9AD-44E9-97AA-A8E5631C80EF}" dt="2022-11-03T18:28:44.230" v="17"/>
          <ac:spMkLst>
            <pc:docMk/>
            <pc:sldMk cId="342200773" sldId="256"/>
            <ac:spMk id="12" creationId="{36FBF4F5-4DA9-A54C-8992-944303BBFA52}"/>
          </ac:spMkLst>
        </pc:spChg>
        <pc:spChg chg="mod">
          <ac:chgData name="Carolinne Oliveira" userId="98b017f6b6aeb568" providerId="Windows Live" clId="Web-{A0E24EC8-E9AD-44E9-97AA-A8E5631C80EF}" dt="2022-11-03T18:31:14.577" v="87" actId="20577"/>
          <ac:spMkLst>
            <pc:docMk/>
            <pc:sldMk cId="342200773" sldId="256"/>
            <ac:spMk id="13" creationId="{AA1A24BD-BD89-144A-A301-A8058FB68A3A}"/>
          </ac:spMkLst>
        </pc:spChg>
        <pc:spChg chg="mod">
          <ac:chgData name="Carolinne Oliveira" userId="98b017f6b6aeb568" providerId="Windows Live" clId="Web-{A0E24EC8-E9AD-44E9-97AA-A8E5631C80EF}" dt="2022-11-03T18:27:43.072" v="3" actId="20577"/>
          <ac:spMkLst>
            <pc:docMk/>
            <pc:sldMk cId="342200773" sldId="256"/>
            <ac:spMk id="29" creationId="{AC7E963C-F39C-9142-BF7D-B9F3E604B6E7}"/>
          </ac:spMkLst>
        </pc:spChg>
      </pc:sldChg>
    </pc:docChg>
  </pc:docChgLst>
  <pc:docChgLst>
    <pc:chgData name="Carolinne Oliveira" userId="98b017f6b6aeb568" providerId="Windows Live" clId="Web-{4E2403AA-5893-4F7C-98E1-BF97C9494693}"/>
    <pc:docChg chg="modSld">
      <pc:chgData name="Carolinne Oliveira" userId="98b017f6b6aeb568" providerId="Windows Live" clId="Web-{4E2403AA-5893-4F7C-98E1-BF97C9494693}" dt="2022-11-21T12:55:28.735" v="300"/>
      <pc:docMkLst>
        <pc:docMk/>
      </pc:docMkLst>
      <pc:sldChg chg="addSp modSp">
        <pc:chgData name="Carolinne Oliveira" userId="98b017f6b6aeb568" providerId="Windows Live" clId="Web-{4E2403AA-5893-4F7C-98E1-BF97C9494693}" dt="2022-11-21T12:55:28.735" v="300"/>
        <pc:sldMkLst>
          <pc:docMk/>
          <pc:sldMk cId="342200773" sldId="256"/>
        </pc:sldMkLst>
        <pc:spChg chg="mod">
          <ac:chgData name="Carolinne Oliveira" userId="98b017f6b6aeb568" providerId="Windows Live" clId="Web-{4E2403AA-5893-4F7C-98E1-BF97C9494693}" dt="2022-11-21T12:34:07.646" v="1" actId="20577"/>
          <ac:spMkLst>
            <pc:docMk/>
            <pc:sldMk cId="342200773" sldId="256"/>
            <ac:spMk id="12" creationId="{36FBF4F5-4DA9-A54C-8992-944303BBFA52}"/>
          </ac:spMkLst>
        </pc:spChg>
        <pc:spChg chg="mod">
          <ac:chgData name="Carolinne Oliveira" userId="98b017f6b6aeb568" providerId="Windows Live" clId="Web-{4E2403AA-5893-4F7C-98E1-BF97C9494693}" dt="2022-11-21T12:36:34.322" v="48" actId="20577"/>
          <ac:spMkLst>
            <pc:docMk/>
            <pc:sldMk cId="342200773" sldId="256"/>
            <ac:spMk id="13" creationId="{AA1A24BD-BD89-144A-A301-A8058FB68A3A}"/>
          </ac:spMkLst>
        </pc:spChg>
        <pc:spChg chg="mod">
          <ac:chgData name="Carolinne Oliveira" userId="98b017f6b6aeb568" providerId="Windows Live" clId="Web-{4E2403AA-5893-4F7C-98E1-BF97C9494693}" dt="2022-11-21T12:50:25.757" v="221"/>
          <ac:spMkLst>
            <pc:docMk/>
            <pc:sldMk cId="342200773" sldId="256"/>
            <ac:spMk id="15" creationId="{A47B7308-5D9B-974F-AB82-CF827144DE32}"/>
          </ac:spMkLst>
        </pc:spChg>
        <pc:spChg chg="mod">
          <ac:chgData name="Carolinne Oliveira" userId="98b017f6b6aeb568" providerId="Windows Live" clId="Web-{4E2403AA-5893-4F7C-98E1-BF97C9494693}" dt="2022-11-21T12:54:38.343" v="297" actId="14100"/>
          <ac:spMkLst>
            <pc:docMk/>
            <pc:sldMk cId="342200773" sldId="256"/>
            <ac:spMk id="19" creationId="{414ECDDF-475F-AA4A-87B3-CF665B158A65}"/>
          </ac:spMkLst>
        </pc:spChg>
        <pc:spChg chg="mod">
          <ac:chgData name="Carolinne Oliveira" userId="98b017f6b6aeb568" providerId="Windows Live" clId="Web-{4E2403AA-5893-4F7C-98E1-BF97C9494693}" dt="2022-11-21T12:49:47.834" v="213" actId="20577"/>
          <ac:spMkLst>
            <pc:docMk/>
            <pc:sldMk cId="342200773" sldId="256"/>
            <ac:spMk id="50" creationId="{00000000-0000-0000-0000-000000000000}"/>
          </ac:spMkLst>
        </pc:spChg>
        <pc:picChg chg="add mod modCrop">
          <ac:chgData name="Carolinne Oliveira" userId="98b017f6b6aeb568" providerId="Windows Live" clId="Web-{4E2403AA-5893-4F7C-98E1-BF97C9494693}" dt="2022-11-21T12:55:28.735" v="300"/>
          <ac:picMkLst>
            <pc:docMk/>
            <pc:sldMk cId="342200773" sldId="256"/>
            <ac:picMk id="2" creationId="{93967B38-5731-31FB-3301-C5836D0A1965}"/>
          </ac:picMkLst>
        </pc:picChg>
      </pc:sldChg>
    </pc:docChg>
  </pc:docChgLst>
  <pc:docChgLst>
    <pc:chgData name="Carolinne Oliveira" userId="98b017f6b6aeb568" providerId="Windows Live" clId="Web-{2A6B15C1-6125-416F-A89E-76A24B5D1F89}"/>
    <pc:docChg chg="modSld">
      <pc:chgData name="Carolinne Oliveira" userId="98b017f6b6aeb568" providerId="Windows Live" clId="Web-{2A6B15C1-6125-416F-A89E-76A24B5D1F89}" dt="2022-11-21T16:37:03.912" v="16" actId="1076"/>
      <pc:docMkLst>
        <pc:docMk/>
      </pc:docMkLst>
      <pc:sldChg chg="modSp">
        <pc:chgData name="Carolinne Oliveira" userId="98b017f6b6aeb568" providerId="Windows Live" clId="Web-{2A6B15C1-6125-416F-A89E-76A24B5D1F89}" dt="2022-11-21T16:37:03.912" v="16" actId="1076"/>
        <pc:sldMkLst>
          <pc:docMk/>
          <pc:sldMk cId="342200773" sldId="256"/>
        </pc:sldMkLst>
        <pc:spChg chg="mod">
          <ac:chgData name="Carolinne Oliveira" userId="98b017f6b6aeb568" providerId="Windows Live" clId="Web-{2A6B15C1-6125-416F-A89E-76A24B5D1F89}" dt="2022-11-21T16:36:33.192" v="12" actId="14100"/>
          <ac:spMkLst>
            <pc:docMk/>
            <pc:sldMk cId="342200773" sldId="256"/>
            <ac:spMk id="44" creationId="{811B4335-7FB6-0649-84FD-BD02F8A00755}"/>
          </ac:spMkLst>
        </pc:spChg>
        <pc:spChg chg="mod">
          <ac:chgData name="Carolinne Oliveira" userId="98b017f6b6aeb568" providerId="Windows Live" clId="Web-{2A6B15C1-6125-416F-A89E-76A24B5D1F89}" dt="2022-11-21T16:37:03.912" v="16" actId="1076"/>
          <ac:spMkLst>
            <pc:docMk/>
            <pc:sldMk cId="342200773" sldId="256"/>
            <ac:spMk id="45" creationId="{0D6EBE1A-8008-FA46-896B-260C146290A8}"/>
          </ac:spMkLst>
        </pc:spChg>
      </pc:sldChg>
    </pc:docChg>
  </pc:docChgLst>
  <pc:docChgLst>
    <pc:chgData name="Carolinne Oliveira" userId="98b017f6b6aeb568" providerId="Windows Live" clId="Web-{08E4905D-0130-4904-8514-95C0BF45492A}"/>
    <pc:docChg chg="modSld">
      <pc:chgData name="Carolinne Oliveira" userId="98b017f6b6aeb568" providerId="Windows Live" clId="Web-{08E4905D-0130-4904-8514-95C0BF45492A}" dt="2022-11-21T15:35:34.604" v="250" actId="20577"/>
      <pc:docMkLst>
        <pc:docMk/>
      </pc:docMkLst>
      <pc:sldChg chg="addSp delSp modSp">
        <pc:chgData name="Carolinne Oliveira" userId="98b017f6b6aeb568" providerId="Windows Live" clId="Web-{08E4905D-0130-4904-8514-95C0BF45492A}" dt="2022-11-21T15:35:34.604" v="250" actId="20577"/>
        <pc:sldMkLst>
          <pc:docMk/>
          <pc:sldMk cId="342200773" sldId="256"/>
        </pc:sldMkLst>
        <pc:spChg chg="add mod">
          <ac:chgData name="Carolinne Oliveira" userId="98b017f6b6aeb568" providerId="Windows Live" clId="Web-{08E4905D-0130-4904-8514-95C0BF45492A}" dt="2022-11-21T15:12:53.506" v="35" actId="1076"/>
          <ac:spMkLst>
            <pc:docMk/>
            <pc:sldMk cId="342200773" sldId="256"/>
            <ac:spMk id="5" creationId="{010F6F09-7224-1E57-6100-7A462617BDE2}"/>
          </ac:spMkLst>
        </pc:spChg>
        <pc:spChg chg="add mod">
          <ac:chgData name="Carolinne Oliveira" userId="98b017f6b6aeb568" providerId="Windows Live" clId="Web-{08E4905D-0130-4904-8514-95C0BF45492A}" dt="2022-11-21T15:20:58.019" v="99" actId="1076"/>
          <ac:spMkLst>
            <pc:docMk/>
            <pc:sldMk cId="342200773" sldId="256"/>
            <ac:spMk id="7" creationId="{1B098852-BCFF-53ED-E92E-C65C66F16B9F}"/>
          </ac:spMkLst>
        </pc:spChg>
        <pc:spChg chg="add mod">
          <ac:chgData name="Carolinne Oliveira" userId="98b017f6b6aeb568" providerId="Windows Live" clId="Web-{08E4905D-0130-4904-8514-95C0BF45492A}" dt="2022-11-21T15:24:49.040" v="124" actId="14100"/>
          <ac:spMkLst>
            <pc:docMk/>
            <pc:sldMk cId="342200773" sldId="256"/>
            <ac:spMk id="9" creationId="{56C61A6E-A3E5-781E-FF35-A906AEF8EF17}"/>
          </ac:spMkLst>
        </pc:spChg>
        <pc:spChg chg="add mod">
          <ac:chgData name="Carolinne Oliveira" userId="98b017f6b6aeb568" providerId="Windows Live" clId="Web-{08E4905D-0130-4904-8514-95C0BF45492A}" dt="2022-11-21T15:24:04.196" v="117" actId="1076"/>
          <ac:spMkLst>
            <pc:docMk/>
            <pc:sldMk cId="342200773" sldId="256"/>
            <ac:spMk id="11" creationId="{270C700C-B3FA-1E33-34F8-E79635CB164C}"/>
          </ac:spMkLst>
        </pc:spChg>
        <pc:spChg chg="mod">
          <ac:chgData name="Carolinne Oliveira" userId="98b017f6b6aeb568" providerId="Windows Live" clId="Web-{08E4905D-0130-4904-8514-95C0BF45492A}" dt="2022-11-21T13:49:14.890" v="16"/>
          <ac:spMkLst>
            <pc:docMk/>
            <pc:sldMk cId="342200773" sldId="256"/>
            <ac:spMk id="13" creationId="{AA1A24BD-BD89-144A-A301-A8058FB68A3A}"/>
          </ac:spMkLst>
        </pc:spChg>
        <pc:spChg chg="add mod">
          <ac:chgData name="Carolinne Oliveira" userId="98b017f6b6aeb568" providerId="Windows Live" clId="Web-{08E4905D-0130-4904-8514-95C0BF45492A}" dt="2022-11-21T15:25:06.181" v="127" actId="1076"/>
          <ac:spMkLst>
            <pc:docMk/>
            <pc:sldMk cId="342200773" sldId="256"/>
            <ac:spMk id="17" creationId="{AA068129-241B-A1BF-F11E-6B527167F720}"/>
          </ac:spMkLst>
        </pc:spChg>
        <pc:spChg chg="del">
          <ac:chgData name="Carolinne Oliveira" userId="98b017f6b6aeb568" providerId="Windows Live" clId="Web-{08E4905D-0130-4904-8514-95C0BF45492A}" dt="2022-11-21T15:06:17.496" v="18"/>
          <ac:spMkLst>
            <pc:docMk/>
            <pc:sldMk cId="342200773" sldId="256"/>
            <ac:spMk id="21" creationId="{ED535ABC-B6F0-914E-A2CD-EEC99805C25A}"/>
          </ac:spMkLst>
        </pc:spChg>
        <pc:spChg chg="mod">
          <ac:chgData name="Carolinne Oliveira" userId="98b017f6b6aeb568" providerId="Windows Live" clId="Web-{08E4905D-0130-4904-8514-95C0BF45492A}" dt="2022-11-21T15:35:34.604" v="250" actId="20577"/>
          <ac:spMkLst>
            <pc:docMk/>
            <pc:sldMk cId="342200773" sldId="256"/>
            <ac:spMk id="33" creationId="{B14C257E-FAC8-9842-9590-26985410A87C}"/>
          </ac:spMkLst>
        </pc:spChg>
        <pc:spChg chg="del">
          <ac:chgData name="Carolinne Oliveira" userId="98b017f6b6aeb568" providerId="Windows Live" clId="Web-{08E4905D-0130-4904-8514-95C0BF45492A}" dt="2022-11-21T15:06:14.558" v="17"/>
          <ac:spMkLst>
            <pc:docMk/>
            <pc:sldMk cId="342200773" sldId="256"/>
            <ac:spMk id="35" creationId="{00000000-0000-0000-0000-000000000000}"/>
          </ac:spMkLst>
        </pc:spChg>
        <pc:spChg chg="del">
          <ac:chgData name="Carolinne Oliveira" userId="98b017f6b6aeb568" providerId="Windows Live" clId="Web-{08E4905D-0130-4904-8514-95C0BF45492A}" dt="2022-11-21T15:29:29.391" v="134"/>
          <ac:spMkLst>
            <pc:docMk/>
            <pc:sldMk cId="342200773" sldId="256"/>
            <ac:spMk id="36" creationId="{00000000-0000-0000-0000-000000000000}"/>
          </ac:spMkLst>
        </pc:spChg>
        <pc:spChg chg="del">
          <ac:chgData name="Carolinne Oliveira" userId="98b017f6b6aeb568" providerId="Windows Live" clId="Web-{08E4905D-0130-4904-8514-95C0BF45492A}" dt="2022-11-21T15:29:58.314" v="139"/>
          <ac:spMkLst>
            <pc:docMk/>
            <pc:sldMk cId="342200773" sldId="256"/>
            <ac:spMk id="41" creationId="{BC0A4DD6-528F-2440-AA57-6D51861C0F9D}"/>
          </ac:spMkLst>
        </pc:spChg>
        <pc:spChg chg="del">
          <ac:chgData name="Carolinne Oliveira" userId="98b017f6b6aeb568" providerId="Windows Live" clId="Web-{08E4905D-0130-4904-8514-95C0BF45492A}" dt="2022-11-21T15:29:37.314" v="135"/>
          <ac:spMkLst>
            <pc:docMk/>
            <pc:sldMk cId="342200773" sldId="256"/>
            <ac:spMk id="55" creationId="{D7410CA3-6DD5-3A44-9A27-89A5D91BB08F}"/>
          </ac:spMkLst>
        </pc:spChg>
        <pc:picChg chg="add del mod">
          <ac:chgData name="Carolinne Oliveira" userId="98b017f6b6aeb568" providerId="Windows Live" clId="Web-{08E4905D-0130-4904-8514-95C0BF45492A}" dt="2022-11-21T15:06:32.590" v="24"/>
          <ac:picMkLst>
            <pc:docMk/>
            <pc:sldMk cId="342200773" sldId="256"/>
            <ac:picMk id="3" creationId="{BE5B1176-3C6D-12AA-087A-7612EC3B1977}"/>
          </ac:picMkLst>
        </pc:picChg>
        <pc:picChg chg="add del mod">
          <ac:chgData name="Carolinne Oliveira" userId="98b017f6b6aeb568" providerId="Windows Live" clId="Web-{08E4905D-0130-4904-8514-95C0BF45492A}" dt="2022-11-21T15:11:59.192" v="28"/>
          <ac:picMkLst>
            <pc:docMk/>
            <pc:sldMk cId="342200773" sldId="256"/>
            <ac:picMk id="4" creationId="{E1724EE7-6CB1-F63E-768B-F04BD4CC8418}"/>
          </ac:picMkLst>
        </pc:picChg>
        <pc:cxnChg chg="add mod">
          <ac:chgData name="Carolinne Oliveira" userId="98b017f6b6aeb568" providerId="Windows Live" clId="Web-{08E4905D-0130-4904-8514-95C0BF45492A}" dt="2022-11-21T15:20:54.159" v="98" actId="1076"/>
          <ac:cxnSpMkLst>
            <pc:docMk/>
            <pc:sldMk cId="342200773" sldId="256"/>
            <ac:cxnSpMk id="6" creationId="{87DFF5B8-B829-7EB0-5543-B458285AE809}"/>
          </ac:cxnSpMkLst>
        </pc:cxnChg>
        <pc:cxnChg chg="add mod">
          <ac:chgData name="Carolinne Oliveira" userId="98b017f6b6aeb568" providerId="Windows Live" clId="Web-{08E4905D-0130-4904-8514-95C0BF45492A}" dt="2022-11-21T15:21:31.754" v="104" actId="14100"/>
          <ac:cxnSpMkLst>
            <pc:docMk/>
            <pc:sldMk cId="342200773" sldId="256"/>
            <ac:cxnSpMk id="8" creationId="{4A9568AB-546E-265B-834E-03D846F76BAB}"/>
          </ac:cxnSpMkLst>
        </pc:cxnChg>
        <pc:cxnChg chg="add mod">
          <ac:chgData name="Carolinne Oliveira" userId="98b017f6b6aeb568" providerId="Windows Live" clId="Web-{08E4905D-0130-4904-8514-95C0BF45492A}" dt="2022-11-21T15:26:45.043" v="133" actId="1076"/>
          <ac:cxnSpMkLst>
            <pc:docMk/>
            <pc:sldMk cId="342200773" sldId="256"/>
            <ac:cxnSpMk id="10" creationId="{DAC57C47-1A32-F6FF-7192-602D7DD7F48A}"/>
          </ac:cxnSpMkLst>
        </pc:cxnChg>
        <pc:cxnChg chg="add del mod">
          <ac:chgData name="Carolinne Oliveira" userId="98b017f6b6aeb568" providerId="Windows Live" clId="Web-{08E4905D-0130-4904-8514-95C0BF45492A}" dt="2022-11-21T15:26:05.605" v="132"/>
          <ac:cxnSpMkLst>
            <pc:docMk/>
            <pc:sldMk cId="342200773" sldId="256"/>
            <ac:cxnSpMk id="16" creationId="{FE066E9C-7D88-7F72-3A56-5DF07A3AA459}"/>
          </ac:cxnSpMkLst>
        </pc:cxnChg>
        <pc:cxnChg chg="add mod">
          <ac:chgData name="Carolinne Oliveira" userId="98b017f6b6aeb568" providerId="Windows Live" clId="Web-{08E4905D-0130-4904-8514-95C0BF45492A}" dt="2022-11-21T15:25:18.760" v="129" actId="1076"/>
          <ac:cxnSpMkLst>
            <pc:docMk/>
            <pc:sldMk cId="342200773" sldId="256"/>
            <ac:cxnSpMk id="22" creationId="{C3571AF8-580E-E73D-280B-07601D28BD7E}"/>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AB4832-4E2F-4362-BBDB-DC8C16391B96}" type="datetimeFigureOut">
              <a:rPr lang="pt-BR" smtClean="0"/>
              <a:t>25/11/2022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378FFD-08AF-4AAB-9A05-7E75C06449D6}" type="slidenum">
              <a:rPr lang="pt-BR" smtClean="0"/>
              <a:t>‹nº›</a:t>
            </a:fld>
            <a:endParaRPr lang="pt-BR"/>
          </a:p>
        </p:txBody>
      </p:sp>
    </p:spTree>
    <p:extLst>
      <p:ext uri="{BB962C8B-B14F-4D97-AF65-F5344CB8AC3E}">
        <p14:creationId xmlns:p14="http://schemas.microsoft.com/office/powerpoint/2010/main" val="2981325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94378FFD-08AF-4AAB-9A05-7E75C06449D6}" type="slidenum">
              <a:rPr lang="pt-BR" smtClean="0"/>
              <a:t>1</a:t>
            </a:fld>
            <a:endParaRPr lang="pt-BR"/>
          </a:p>
        </p:txBody>
      </p:sp>
    </p:spTree>
    <p:extLst>
      <p:ext uri="{BB962C8B-B14F-4D97-AF65-F5344CB8AC3E}">
        <p14:creationId xmlns:p14="http://schemas.microsoft.com/office/powerpoint/2010/main" val="1261035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804"/>
            <a:ext cx="13716000" cy="3581953"/>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891"/>
            <a:ext cx="13716000" cy="2484026"/>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232093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1522166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772"/>
            <a:ext cx="3943350" cy="871910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547772"/>
            <a:ext cx="11601450" cy="87191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304801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278550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5004"/>
            <a:ext cx="15773400" cy="4279766"/>
          </a:xfrm>
        </p:spPr>
        <p:txBody>
          <a:bodyPr anchor="b"/>
          <a:lstStyle>
            <a:lvl1pPr>
              <a:defRPr sz="9000"/>
            </a:lvl1pPr>
          </a:lstStyle>
          <a:p>
            <a:r>
              <a:rPr lang="en-US"/>
              <a:t>Click to edit Master title style</a:t>
            </a:r>
            <a:endParaRPr lang="en-US" dirty="0"/>
          </a:p>
        </p:txBody>
      </p:sp>
      <p:sp>
        <p:nvSpPr>
          <p:cNvPr id="3" name="Text Placeholder 2"/>
          <p:cNvSpPr>
            <a:spLocks noGrp="1"/>
          </p:cNvSpPr>
          <p:nvPr>
            <p:ph type="body" idx="1"/>
          </p:nvPr>
        </p:nvSpPr>
        <p:spPr>
          <a:xfrm>
            <a:off x="1247775" y="6885258"/>
            <a:ext cx="15773400" cy="2250628"/>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1931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738860"/>
            <a:ext cx="7772400" cy="652801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58300" y="2738860"/>
            <a:ext cx="7772400" cy="652801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251924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773"/>
            <a:ext cx="15773400" cy="198865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9683" y="2522134"/>
            <a:ext cx="7736681" cy="1236059"/>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Edit Master text styles</a:t>
            </a:r>
          </a:p>
        </p:txBody>
      </p:sp>
      <p:sp>
        <p:nvSpPr>
          <p:cNvPr id="4" name="Content Placeholder 3"/>
          <p:cNvSpPr>
            <a:spLocks noGrp="1"/>
          </p:cNvSpPr>
          <p:nvPr>
            <p:ph sz="half" idx="2"/>
          </p:nvPr>
        </p:nvSpPr>
        <p:spPr>
          <a:xfrm>
            <a:off x="1259683" y="3758193"/>
            <a:ext cx="7736681" cy="55277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258300" y="2522134"/>
            <a:ext cx="7774782" cy="1236059"/>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Edit Master text styles</a:t>
            </a:r>
          </a:p>
        </p:txBody>
      </p:sp>
      <p:sp>
        <p:nvSpPr>
          <p:cNvPr id="6" name="Content Placeholder 5"/>
          <p:cNvSpPr>
            <a:spLocks noGrp="1"/>
          </p:cNvSpPr>
          <p:nvPr>
            <p:ph sz="quarter" idx="4"/>
          </p:nvPr>
        </p:nvSpPr>
        <p:spPr>
          <a:xfrm>
            <a:off x="9258300" y="3758193"/>
            <a:ext cx="7774782" cy="552773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3259556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766619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25791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906"/>
            <a:ext cx="5898356" cy="2400671"/>
          </a:xfrm>
        </p:spPr>
        <p:txBody>
          <a:bodyPr anchor="b"/>
          <a:lstStyle>
            <a:lvl1pPr>
              <a:defRPr sz="4800"/>
            </a:lvl1pPr>
          </a:lstStyle>
          <a:p>
            <a:r>
              <a:rPr lang="en-US"/>
              <a:t>Click to edit Master title style</a:t>
            </a:r>
            <a:endParaRPr lang="en-US" dirty="0"/>
          </a:p>
        </p:txBody>
      </p:sp>
      <p:sp>
        <p:nvSpPr>
          <p:cNvPr id="3" name="Content Placeholder 2"/>
          <p:cNvSpPr>
            <a:spLocks noGrp="1"/>
          </p:cNvSpPr>
          <p:nvPr>
            <p:ph idx="1"/>
          </p:nvPr>
        </p:nvSpPr>
        <p:spPr>
          <a:xfrm>
            <a:off x="7774782" y="1481367"/>
            <a:ext cx="9258300" cy="7311566"/>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59683" y="3086576"/>
            <a:ext cx="5898356" cy="5718265"/>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Edit Master text styles</a:t>
            </a:r>
          </a:p>
        </p:txBody>
      </p:sp>
      <p:sp>
        <p:nvSpPr>
          <p:cNvPr id="5" name="Date Placeholder 4"/>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2675993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906"/>
            <a:ext cx="5898356" cy="2400671"/>
          </a:xfrm>
        </p:spPr>
        <p:txBody>
          <a:bodyPr anchor="b"/>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74782" y="1481367"/>
            <a:ext cx="9258300" cy="7311566"/>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1259683" y="3086576"/>
            <a:ext cx="5898356" cy="5718265"/>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Edit Master text styles</a:t>
            </a:r>
          </a:p>
        </p:txBody>
      </p:sp>
      <p:sp>
        <p:nvSpPr>
          <p:cNvPr id="5" name="Date Placeholder 4"/>
          <p:cNvSpPr>
            <a:spLocks noGrp="1"/>
          </p:cNvSpPr>
          <p:nvPr>
            <p:ph type="dt" sz="half" idx="10"/>
          </p:nvPr>
        </p:nvSpPr>
        <p:spPr/>
        <p:txBody>
          <a:bodyPr/>
          <a:lstStyle/>
          <a:p>
            <a:fld id="{0BA3DADD-AE6D-F44C-8E99-E83159E36487}" type="datetimeFigureOut">
              <a:rPr lang="pt-BR" smtClean="0"/>
              <a:pPr/>
              <a:t>25/11/2022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AD736C-9784-0E49-AB4F-6CBCE0EDB27D}" type="slidenum">
              <a:rPr lang="pt-BR" smtClean="0"/>
              <a:pPr/>
              <a:t>‹nº›</a:t>
            </a:fld>
            <a:endParaRPr lang="pt-BR"/>
          </a:p>
        </p:txBody>
      </p:sp>
    </p:spTree>
    <p:extLst>
      <p:ext uri="{BB962C8B-B14F-4D97-AF65-F5344CB8AC3E}">
        <p14:creationId xmlns:p14="http://schemas.microsoft.com/office/powerpoint/2010/main" val="391451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773"/>
            <a:ext cx="15773400" cy="198865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860"/>
            <a:ext cx="15773400" cy="65280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0" y="9535998"/>
            <a:ext cx="4114800" cy="547772"/>
          </a:xfrm>
          <a:prstGeom prst="rect">
            <a:avLst/>
          </a:prstGeom>
        </p:spPr>
        <p:txBody>
          <a:bodyPr vert="horz" lIns="91440" tIns="45720" rIns="91440" bIns="45720" rtlCol="0" anchor="ctr"/>
          <a:lstStyle>
            <a:lvl1pPr algn="l">
              <a:defRPr sz="1800">
                <a:solidFill>
                  <a:schemeClr val="tx1">
                    <a:tint val="75000"/>
                  </a:schemeClr>
                </a:solidFill>
              </a:defRPr>
            </a:lvl1pPr>
          </a:lstStyle>
          <a:p>
            <a:fld id="{0BA3DADD-AE6D-F44C-8E99-E83159E36487}" type="datetimeFigureOut">
              <a:rPr lang="pt-BR" smtClean="0"/>
              <a:pPr/>
              <a:t>25/11/2022</a:t>
            </a:fld>
            <a:endParaRPr lang="pt-BR"/>
          </a:p>
        </p:txBody>
      </p:sp>
      <p:sp>
        <p:nvSpPr>
          <p:cNvPr id="5" name="Footer Placeholder 4"/>
          <p:cNvSpPr>
            <a:spLocks noGrp="1"/>
          </p:cNvSpPr>
          <p:nvPr>
            <p:ph type="ftr" sz="quarter" idx="3"/>
          </p:nvPr>
        </p:nvSpPr>
        <p:spPr>
          <a:xfrm>
            <a:off x="6057900" y="9535998"/>
            <a:ext cx="6172200" cy="547772"/>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12915900" y="9535998"/>
            <a:ext cx="4114800" cy="547772"/>
          </a:xfrm>
          <a:prstGeom prst="rect">
            <a:avLst/>
          </a:prstGeom>
        </p:spPr>
        <p:txBody>
          <a:bodyPr vert="horz" lIns="91440" tIns="45720" rIns="91440" bIns="45720" rtlCol="0" anchor="ctr"/>
          <a:lstStyle>
            <a:lvl1pPr algn="r">
              <a:defRPr sz="1800">
                <a:solidFill>
                  <a:schemeClr val="tx1">
                    <a:tint val="75000"/>
                  </a:schemeClr>
                </a:solidFill>
              </a:defRPr>
            </a:lvl1pPr>
          </a:lstStyle>
          <a:p>
            <a:fld id="{0BAD736C-9784-0E49-AB4F-6CBCE0EDB27D}" type="slidenum">
              <a:rPr lang="pt-BR" smtClean="0"/>
              <a:pPr/>
              <a:t>‹nº›</a:t>
            </a:fld>
            <a:endParaRPr lang="pt-BR"/>
          </a:p>
        </p:txBody>
      </p:sp>
    </p:spTree>
    <p:extLst>
      <p:ext uri="{BB962C8B-B14F-4D97-AF65-F5344CB8AC3E}">
        <p14:creationId xmlns:p14="http://schemas.microsoft.com/office/powerpoint/2010/main" val="3336816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ounded Rectangle 27">
            <a:extLst>
              <a:ext uri="{FF2B5EF4-FFF2-40B4-BE49-F238E27FC236}">
                <a16:creationId xmlns:a16="http://schemas.microsoft.com/office/drawing/2014/main" id="{5F2BD0F1-005A-0044-A8AB-560F9375413B}"/>
              </a:ext>
            </a:extLst>
          </p:cNvPr>
          <p:cNvSpPr/>
          <p:nvPr/>
        </p:nvSpPr>
        <p:spPr>
          <a:xfrm>
            <a:off x="5961824" y="4428938"/>
            <a:ext cx="6690208" cy="424321"/>
          </a:xfrm>
          <a:prstGeom prst="roundRect">
            <a:avLst/>
          </a:prstGeom>
          <a:solidFill>
            <a:srgbClr val="00B050"/>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4" name="Rounded Rectangle 33">
            <a:extLst>
              <a:ext uri="{FF2B5EF4-FFF2-40B4-BE49-F238E27FC236}">
                <a16:creationId xmlns:a16="http://schemas.microsoft.com/office/drawing/2014/main" id="{A5E64E54-F3DF-614D-AB54-FE5A3AEF7AA0}"/>
              </a:ext>
            </a:extLst>
          </p:cNvPr>
          <p:cNvSpPr/>
          <p:nvPr/>
        </p:nvSpPr>
        <p:spPr>
          <a:xfrm>
            <a:off x="12880333" y="1961015"/>
            <a:ext cx="5265862" cy="483870"/>
          </a:xfrm>
          <a:prstGeom prst="roundRect">
            <a:avLst/>
          </a:prstGeom>
          <a:solidFill>
            <a:srgbClr val="00B050"/>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7" name="Rounded Rectangle 26">
            <a:extLst>
              <a:ext uri="{FF2B5EF4-FFF2-40B4-BE49-F238E27FC236}">
                <a16:creationId xmlns:a16="http://schemas.microsoft.com/office/drawing/2014/main" id="{A4D1C169-D6E1-FD4B-A45E-96E67FB1FAC8}"/>
              </a:ext>
            </a:extLst>
          </p:cNvPr>
          <p:cNvSpPr/>
          <p:nvPr/>
        </p:nvSpPr>
        <p:spPr>
          <a:xfrm>
            <a:off x="5957797" y="1961015"/>
            <a:ext cx="6698263" cy="483870"/>
          </a:xfrm>
          <a:prstGeom prst="roundRect">
            <a:avLst/>
          </a:prstGeom>
          <a:solidFill>
            <a:srgbClr val="00B050"/>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6" name="Rounded Rectangle 25">
            <a:extLst>
              <a:ext uri="{FF2B5EF4-FFF2-40B4-BE49-F238E27FC236}">
                <a16:creationId xmlns:a16="http://schemas.microsoft.com/office/drawing/2014/main" id="{001D1AA0-407E-424D-91CD-EDDDAC304852}"/>
              </a:ext>
            </a:extLst>
          </p:cNvPr>
          <p:cNvSpPr/>
          <p:nvPr/>
        </p:nvSpPr>
        <p:spPr>
          <a:xfrm>
            <a:off x="140697" y="1961015"/>
            <a:ext cx="5588425" cy="483870"/>
          </a:xfrm>
          <a:prstGeom prst="roundRect">
            <a:avLst/>
          </a:prstGeom>
          <a:solidFill>
            <a:srgbClr val="00B050"/>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9" name="Rectangle 28">
            <a:extLst>
              <a:ext uri="{FF2B5EF4-FFF2-40B4-BE49-F238E27FC236}">
                <a16:creationId xmlns:a16="http://schemas.microsoft.com/office/drawing/2014/main" id="{AC7E963C-F39C-9142-BF7D-B9F3E604B6E7}"/>
              </a:ext>
            </a:extLst>
          </p:cNvPr>
          <p:cNvSpPr/>
          <p:nvPr/>
        </p:nvSpPr>
        <p:spPr>
          <a:xfrm>
            <a:off x="0" y="800991"/>
            <a:ext cx="18288000" cy="100494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pt-BR" dirty="0">
              <a:cs typeface="Calibri"/>
            </a:endParaRPr>
          </a:p>
        </p:txBody>
      </p:sp>
      <p:sp>
        <p:nvSpPr>
          <p:cNvPr id="12" name="TextBox 11">
            <a:extLst>
              <a:ext uri="{FF2B5EF4-FFF2-40B4-BE49-F238E27FC236}">
                <a16:creationId xmlns:a16="http://schemas.microsoft.com/office/drawing/2014/main" id="{36FBF4F5-4DA9-A54C-8992-944303BBFA52}"/>
              </a:ext>
            </a:extLst>
          </p:cNvPr>
          <p:cNvSpPr txBox="1"/>
          <p:nvPr/>
        </p:nvSpPr>
        <p:spPr>
          <a:xfrm>
            <a:off x="640080" y="871102"/>
            <a:ext cx="13137827" cy="523220"/>
          </a:xfrm>
          <a:prstGeom prst="rect">
            <a:avLst/>
          </a:prstGeom>
          <a:noFill/>
        </p:spPr>
        <p:txBody>
          <a:bodyPr wrap="none" lIns="91440" tIns="45720" rIns="91440" bIns="45720" rtlCol="0" anchor="t">
            <a:spAutoFit/>
          </a:bodyPr>
          <a:lstStyle/>
          <a:p>
            <a:r>
              <a:rPr lang="pt-BR" sz="2800" b="1" dirty="0">
                <a:solidFill>
                  <a:srgbClr val="FFFFFF"/>
                </a:solidFill>
                <a:ea typeface="+mn-lt"/>
                <a:cs typeface="+mn-lt"/>
              </a:rPr>
              <a:t>PERFIL MUTACIONAL DE NEOPLASIAS DO DUCTO INTERCALAR DA GLÂNDULA SALIVAR</a:t>
            </a:r>
            <a:endParaRPr lang="en-US" sz="2800" b="1" dirty="0">
              <a:solidFill>
                <a:srgbClr val="FFFFFF"/>
              </a:solidFill>
              <a:latin typeface="Calibri"/>
              <a:ea typeface="Calibri" charset="0"/>
              <a:cs typeface="Calibri"/>
            </a:endParaRPr>
          </a:p>
        </p:txBody>
      </p:sp>
      <p:sp>
        <p:nvSpPr>
          <p:cNvPr id="13" name="TextBox 12">
            <a:extLst>
              <a:ext uri="{FF2B5EF4-FFF2-40B4-BE49-F238E27FC236}">
                <a16:creationId xmlns:a16="http://schemas.microsoft.com/office/drawing/2014/main" id="{AA1A24BD-BD89-144A-A301-A8058FB68A3A}"/>
              </a:ext>
            </a:extLst>
          </p:cNvPr>
          <p:cNvSpPr txBox="1"/>
          <p:nvPr/>
        </p:nvSpPr>
        <p:spPr>
          <a:xfrm>
            <a:off x="133350" y="1352182"/>
            <a:ext cx="16127557" cy="415498"/>
          </a:xfrm>
          <a:prstGeom prst="rect">
            <a:avLst/>
          </a:prstGeom>
          <a:noFill/>
        </p:spPr>
        <p:txBody>
          <a:bodyPr wrap="none" lIns="91440" tIns="45720" rIns="91440" bIns="45720" rtlCol="0" anchor="t">
            <a:spAutoFit/>
          </a:bodyPr>
          <a:lstStyle/>
          <a:p>
            <a:r>
              <a:rPr lang="en-US" sz="2100" dirty="0">
                <a:ea typeface="Calibri" charset="0"/>
                <a:cs typeface="Calibri"/>
              </a:rPr>
              <a:t>C. A. de Oliveira; K. K. Oliveira; </a:t>
            </a:r>
            <a:r>
              <a:rPr lang="pt-BR" sz="2100" dirty="0">
                <a:ea typeface="+mn-lt"/>
                <a:cs typeface="+mn-lt"/>
              </a:rPr>
              <a:t>F. d’Almeida Costa; C. A. L. Pinto; L. P. Kowalski; S. V. Lourenço; R. C. </a:t>
            </a:r>
            <a:r>
              <a:rPr lang="pt-BR" sz="2100" dirty="0" err="1">
                <a:ea typeface="+mn-lt"/>
                <a:cs typeface="+mn-lt"/>
              </a:rPr>
              <a:t>Brianese</a:t>
            </a:r>
            <a:r>
              <a:rPr lang="pt-BR" sz="2100" dirty="0">
                <a:ea typeface="+mn-lt"/>
                <a:cs typeface="+mn-lt"/>
              </a:rPr>
              <a:t>; D. M. Carraro; C. M. Coutinho-Camillo</a:t>
            </a:r>
            <a:endParaRPr lang="en-US" sz="2100" dirty="0">
              <a:ea typeface="+mn-lt"/>
              <a:cs typeface="+mn-lt"/>
            </a:endParaRPr>
          </a:p>
        </p:txBody>
      </p:sp>
      <p:sp>
        <p:nvSpPr>
          <p:cNvPr id="30" name="Rectangle 29">
            <a:extLst>
              <a:ext uri="{FF2B5EF4-FFF2-40B4-BE49-F238E27FC236}">
                <a16:creationId xmlns:a16="http://schemas.microsoft.com/office/drawing/2014/main" id="{110A48B5-F328-D645-96C3-2D4ECF5001AD}"/>
              </a:ext>
            </a:extLst>
          </p:cNvPr>
          <p:cNvSpPr/>
          <p:nvPr/>
        </p:nvSpPr>
        <p:spPr>
          <a:xfrm>
            <a:off x="16962120" y="800991"/>
            <a:ext cx="1325880" cy="100494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1" name="Rectangle 30">
            <a:extLst>
              <a:ext uri="{FF2B5EF4-FFF2-40B4-BE49-F238E27FC236}">
                <a16:creationId xmlns:a16="http://schemas.microsoft.com/office/drawing/2014/main" id="{3A9E31E6-DEFD-F244-8DCD-75F5CF51EA30}"/>
              </a:ext>
            </a:extLst>
          </p:cNvPr>
          <p:cNvSpPr/>
          <p:nvPr/>
        </p:nvSpPr>
        <p:spPr>
          <a:xfrm>
            <a:off x="16497300" y="800991"/>
            <a:ext cx="464820" cy="100494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TextBox 13">
            <a:extLst>
              <a:ext uri="{FF2B5EF4-FFF2-40B4-BE49-F238E27FC236}">
                <a16:creationId xmlns:a16="http://schemas.microsoft.com/office/drawing/2014/main" id="{60499DB6-57F6-FA4E-AD8C-82777B9EFB6F}"/>
              </a:ext>
            </a:extLst>
          </p:cNvPr>
          <p:cNvSpPr txBox="1"/>
          <p:nvPr/>
        </p:nvSpPr>
        <p:spPr>
          <a:xfrm>
            <a:off x="3101" y="1983219"/>
            <a:ext cx="5863616" cy="461665"/>
          </a:xfrm>
          <a:prstGeom prst="rect">
            <a:avLst/>
          </a:prstGeom>
          <a:noFill/>
        </p:spPr>
        <p:txBody>
          <a:bodyPr wrap="square" rtlCol="0">
            <a:spAutoFit/>
          </a:bodyPr>
          <a:lstStyle/>
          <a:p>
            <a:pPr algn="ctr"/>
            <a:r>
              <a:rPr lang="pt-BR" sz="2400" b="1" dirty="0">
                <a:solidFill>
                  <a:schemeClr val="bg1"/>
                </a:solidFill>
                <a:latin typeface="Calibri" charset="0"/>
                <a:ea typeface="Calibri" charset="0"/>
                <a:cs typeface="Calibri" charset="0"/>
              </a:rPr>
              <a:t>INTRODUÇ</a:t>
            </a:r>
            <a:r>
              <a:rPr lang="es-ES" sz="2400" b="1" dirty="0">
                <a:solidFill>
                  <a:schemeClr val="bg1"/>
                </a:solidFill>
                <a:latin typeface="Calibri" charset="0"/>
                <a:ea typeface="Calibri" charset="0"/>
                <a:cs typeface="Calibri" charset="0"/>
              </a:rPr>
              <a:t>ÃO</a:t>
            </a:r>
            <a:endParaRPr lang="pt-BR" sz="2400" b="1" dirty="0">
              <a:solidFill>
                <a:schemeClr val="bg1"/>
              </a:solidFill>
              <a:latin typeface="Calibri" charset="0"/>
              <a:ea typeface="Calibri" charset="0"/>
              <a:cs typeface="Calibri" charset="0"/>
            </a:endParaRPr>
          </a:p>
        </p:txBody>
      </p:sp>
      <p:sp>
        <p:nvSpPr>
          <p:cNvPr id="15" name="TextBox 14">
            <a:extLst>
              <a:ext uri="{FF2B5EF4-FFF2-40B4-BE49-F238E27FC236}">
                <a16:creationId xmlns:a16="http://schemas.microsoft.com/office/drawing/2014/main" id="{A47B7308-5D9B-974F-AB82-CF827144DE32}"/>
              </a:ext>
            </a:extLst>
          </p:cNvPr>
          <p:cNvSpPr txBox="1"/>
          <p:nvPr/>
        </p:nvSpPr>
        <p:spPr>
          <a:xfrm>
            <a:off x="140697" y="2462226"/>
            <a:ext cx="5637410" cy="3785652"/>
          </a:xfrm>
          <a:prstGeom prst="rect">
            <a:avLst/>
          </a:prstGeom>
          <a:noFill/>
        </p:spPr>
        <p:txBody>
          <a:bodyPr wrap="square" lIns="91440" tIns="45720" rIns="91440" bIns="45720" rtlCol="0" anchor="t">
            <a:spAutoFit/>
          </a:bodyPr>
          <a:lstStyle/>
          <a:p>
            <a:pPr algn="just"/>
            <a:r>
              <a:rPr lang="pt-BR" sz="1600" dirty="0">
                <a:ea typeface="+mn-lt"/>
                <a:cs typeface="+mn-lt"/>
              </a:rPr>
              <a:t>Tumores de glândula salivar são um grupo heterogêneo de neoplasias que representam de 3-6% dos tumores de cabeça e pescoço. </a:t>
            </a:r>
          </a:p>
          <a:p>
            <a:pPr algn="just"/>
            <a:r>
              <a:rPr lang="pt-BR" sz="1600" dirty="0">
                <a:ea typeface="+mn-lt"/>
                <a:cs typeface="+mn-lt"/>
              </a:rPr>
              <a:t>Em geral, demonstram ampla diversidade morfológica, principalmente entre as neoplasias com participação predominante ou parcial do componente mioepitelial, que estão presentes nas estruturas </a:t>
            </a:r>
            <a:r>
              <a:rPr lang="pt-BR" sz="1600" dirty="0" err="1">
                <a:ea typeface="+mn-lt"/>
                <a:cs typeface="+mn-lt"/>
              </a:rPr>
              <a:t>acinares</a:t>
            </a:r>
            <a:r>
              <a:rPr lang="pt-BR" sz="1600" dirty="0">
                <a:ea typeface="+mn-lt"/>
                <a:cs typeface="+mn-lt"/>
              </a:rPr>
              <a:t> e do ducto intercalar (Figura 1). </a:t>
            </a:r>
          </a:p>
          <a:p>
            <a:pPr algn="just"/>
            <a:r>
              <a:rPr lang="pt-BR" sz="1600" dirty="0">
                <a:ea typeface="+mn-lt"/>
                <a:cs typeface="+mn-lt"/>
              </a:rPr>
              <a:t>As células mioepiteliais tem importante papel nas características arquiteturais dos tumores, principalmente devido seu alto potencial de diferenciação que permite a composição de padrões histológicos distintos dentro de uma mesma neoplasia. </a:t>
            </a:r>
          </a:p>
          <a:p>
            <a:pPr algn="just"/>
            <a:r>
              <a:rPr lang="pt-BR" sz="1600" dirty="0">
                <a:ea typeface="+mn-lt"/>
                <a:cs typeface="+mn-lt"/>
              </a:rPr>
              <a:t>Devido a tais fatores, o entendimento de bases moleculares, ainda não bem estabelecidas na literatura, seria de grande relevância para o diagnóstico diferencial e classificação dos tumores benignos e malignos provenientes do ducto intercalar.</a:t>
            </a:r>
            <a:endParaRPr lang="pt-BR" sz="1600" dirty="0">
              <a:cs typeface="Calibri"/>
            </a:endParaRPr>
          </a:p>
        </p:txBody>
      </p:sp>
      <p:sp>
        <p:nvSpPr>
          <p:cNvPr id="18" name="TextBox 17">
            <a:extLst>
              <a:ext uri="{FF2B5EF4-FFF2-40B4-BE49-F238E27FC236}">
                <a16:creationId xmlns:a16="http://schemas.microsoft.com/office/drawing/2014/main" id="{B6CA608A-2DC5-9041-9E97-EBBF8BECB85E}"/>
              </a:ext>
            </a:extLst>
          </p:cNvPr>
          <p:cNvSpPr txBox="1"/>
          <p:nvPr/>
        </p:nvSpPr>
        <p:spPr>
          <a:xfrm>
            <a:off x="5890461" y="1983219"/>
            <a:ext cx="6747358" cy="461665"/>
          </a:xfrm>
          <a:prstGeom prst="rect">
            <a:avLst/>
          </a:prstGeom>
          <a:noFill/>
        </p:spPr>
        <p:txBody>
          <a:bodyPr wrap="square" rtlCol="0">
            <a:spAutoFit/>
          </a:bodyPr>
          <a:lstStyle/>
          <a:p>
            <a:pPr algn="ctr"/>
            <a:r>
              <a:rPr lang="pt-BR" sz="2400" b="1" dirty="0">
                <a:solidFill>
                  <a:schemeClr val="bg1"/>
                </a:solidFill>
                <a:latin typeface="Calibri" charset="0"/>
                <a:ea typeface="Calibri" charset="0"/>
                <a:cs typeface="Calibri" charset="0"/>
              </a:rPr>
              <a:t>OBJETIVO</a:t>
            </a:r>
          </a:p>
        </p:txBody>
      </p:sp>
      <p:sp>
        <p:nvSpPr>
          <p:cNvPr id="19" name="TextBox 18">
            <a:extLst>
              <a:ext uri="{FF2B5EF4-FFF2-40B4-BE49-F238E27FC236}">
                <a16:creationId xmlns:a16="http://schemas.microsoft.com/office/drawing/2014/main" id="{414ECDDF-475F-AA4A-87B3-CF665B158A65}"/>
              </a:ext>
            </a:extLst>
          </p:cNvPr>
          <p:cNvSpPr txBox="1"/>
          <p:nvPr/>
        </p:nvSpPr>
        <p:spPr>
          <a:xfrm>
            <a:off x="5943584" y="2506439"/>
            <a:ext cx="6726689" cy="1815882"/>
          </a:xfrm>
          <a:prstGeom prst="rect">
            <a:avLst/>
          </a:prstGeom>
          <a:noFill/>
        </p:spPr>
        <p:txBody>
          <a:bodyPr wrap="square" lIns="91440" tIns="45720" rIns="91440" bIns="45720" rtlCol="0" anchor="t">
            <a:spAutoFit/>
          </a:bodyPr>
          <a:lstStyle/>
          <a:p>
            <a:pPr algn="just"/>
            <a:r>
              <a:rPr lang="pt-BR" sz="1600" dirty="0">
                <a:ea typeface="+mn-lt"/>
                <a:cs typeface="+mn-lt"/>
              </a:rPr>
              <a:t>Determinação de um perfil de mutações dos tumores: adenoma </a:t>
            </a:r>
            <a:r>
              <a:rPr lang="pt-BR" sz="1600" dirty="0" err="1">
                <a:ea typeface="+mn-lt"/>
                <a:cs typeface="+mn-lt"/>
              </a:rPr>
              <a:t>pleomórfico</a:t>
            </a:r>
            <a:r>
              <a:rPr lang="pt-BR" sz="1600" dirty="0">
                <a:ea typeface="+mn-lt"/>
                <a:cs typeface="+mn-lt"/>
              </a:rPr>
              <a:t>, </a:t>
            </a:r>
            <a:r>
              <a:rPr lang="pt-BR" sz="1600" dirty="0" err="1">
                <a:ea typeface="+mn-lt"/>
                <a:cs typeface="+mn-lt"/>
              </a:rPr>
              <a:t>mioepitelioma</a:t>
            </a:r>
            <a:r>
              <a:rPr lang="pt-BR" sz="1600" dirty="0">
                <a:ea typeface="+mn-lt"/>
                <a:cs typeface="+mn-lt"/>
              </a:rPr>
              <a:t> e adenoma de células basais, carcinoma </a:t>
            </a:r>
            <a:r>
              <a:rPr lang="pt-BR" sz="1600" dirty="0" err="1">
                <a:ea typeface="+mn-lt"/>
                <a:cs typeface="+mn-lt"/>
              </a:rPr>
              <a:t>ex-adenoma</a:t>
            </a:r>
            <a:r>
              <a:rPr lang="pt-BR" sz="1600" dirty="0">
                <a:ea typeface="+mn-lt"/>
                <a:cs typeface="+mn-lt"/>
              </a:rPr>
              <a:t> </a:t>
            </a:r>
            <a:r>
              <a:rPr lang="pt-BR" sz="1600" dirty="0" err="1">
                <a:ea typeface="+mn-lt"/>
                <a:cs typeface="+mn-lt"/>
              </a:rPr>
              <a:t>pleomórfico</a:t>
            </a:r>
            <a:r>
              <a:rPr lang="pt-BR" sz="1600" dirty="0">
                <a:ea typeface="+mn-lt"/>
                <a:cs typeface="+mn-lt"/>
              </a:rPr>
              <a:t>, carcinoma mioepitelial e adenocarcinoma de células basais;</a:t>
            </a:r>
          </a:p>
          <a:p>
            <a:pPr algn="just"/>
            <a:r>
              <a:rPr lang="pt-BR" sz="1600" dirty="0">
                <a:ea typeface="+mn-lt"/>
                <a:cs typeface="+mn-lt"/>
              </a:rPr>
              <a:t>Verificar se os tumores podem ser classificados de acordo com o perfil de expressão destes genes; </a:t>
            </a:r>
            <a:endParaRPr lang="en-US" sz="1600" dirty="0">
              <a:ea typeface="+mn-lt"/>
              <a:cs typeface="+mn-lt"/>
            </a:endParaRPr>
          </a:p>
          <a:p>
            <a:pPr algn="just"/>
            <a:r>
              <a:rPr lang="pt-BR" sz="1600" dirty="0">
                <a:ea typeface="+mn-lt"/>
                <a:cs typeface="+mn-lt"/>
              </a:rPr>
              <a:t>Comparar a expressão com características demográficas, clínicas e patológicas dos tumores.</a:t>
            </a:r>
            <a:endParaRPr lang="en-US" sz="1600" dirty="0">
              <a:latin typeface="Calibri" charset="0"/>
              <a:ea typeface="Calibri" charset="0"/>
              <a:cs typeface="Calibri" charset="0"/>
            </a:endParaRPr>
          </a:p>
        </p:txBody>
      </p:sp>
      <p:sp>
        <p:nvSpPr>
          <p:cNvPr id="20" name="TextBox 19">
            <a:extLst>
              <a:ext uri="{FF2B5EF4-FFF2-40B4-BE49-F238E27FC236}">
                <a16:creationId xmlns:a16="http://schemas.microsoft.com/office/drawing/2014/main" id="{989EB4AE-6623-BC4D-8A59-FAB159F3CD26}"/>
              </a:ext>
            </a:extLst>
          </p:cNvPr>
          <p:cNvSpPr txBox="1"/>
          <p:nvPr/>
        </p:nvSpPr>
        <p:spPr>
          <a:xfrm>
            <a:off x="5961824" y="4454177"/>
            <a:ext cx="6690208" cy="461665"/>
          </a:xfrm>
          <a:prstGeom prst="rect">
            <a:avLst/>
          </a:prstGeom>
          <a:noFill/>
        </p:spPr>
        <p:txBody>
          <a:bodyPr wrap="square" rtlCol="0">
            <a:spAutoFit/>
          </a:bodyPr>
          <a:lstStyle/>
          <a:p>
            <a:pPr algn="ctr"/>
            <a:r>
              <a:rPr lang="pt-BR" sz="2400" b="1" dirty="0">
                <a:solidFill>
                  <a:schemeClr val="bg1"/>
                </a:solidFill>
                <a:latin typeface="Calibri" charset="0"/>
                <a:ea typeface="Calibri" charset="0"/>
                <a:cs typeface="Calibri" charset="0"/>
              </a:rPr>
              <a:t>MÉTODOS</a:t>
            </a:r>
          </a:p>
        </p:txBody>
      </p:sp>
      <p:sp>
        <p:nvSpPr>
          <p:cNvPr id="32" name="TextBox 31">
            <a:extLst>
              <a:ext uri="{FF2B5EF4-FFF2-40B4-BE49-F238E27FC236}">
                <a16:creationId xmlns:a16="http://schemas.microsoft.com/office/drawing/2014/main" id="{80911BC6-C929-C743-8A55-B63E6304E3CF}"/>
              </a:ext>
            </a:extLst>
          </p:cNvPr>
          <p:cNvSpPr txBox="1"/>
          <p:nvPr/>
        </p:nvSpPr>
        <p:spPr>
          <a:xfrm>
            <a:off x="12855623" y="1983219"/>
            <a:ext cx="5436187" cy="461665"/>
          </a:xfrm>
          <a:prstGeom prst="rect">
            <a:avLst/>
          </a:prstGeom>
          <a:noFill/>
        </p:spPr>
        <p:txBody>
          <a:bodyPr wrap="square" rtlCol="0">
            <a:spAutoFit/>
          </a:bodyPr>
          <a:lstStyle/>
          <a:p>
            <a:pPr algn="ctr"/>
            <a:r>
              <a:rPr lang="pt-BR" sz="2400" b="1" dirty="0">
                <a:solidFill>
                  <a:schemeClr val="bg1"/>
                </a:solidFill>
                <a:latin typeface="Calibri" charset="0"/>
                <a:ea typeface="Calibri" charset="0"/>
                <a:cs typeface="Calibri" charset="0"/>
              </a:rPr>
              <a:t>RESULTADOS E CONCLUS</a:t>
            </a:r>
            <a:r>
              <a:rPr lang="es-ES" sz="2400" b="1" dirty="0">
                <a:solidFill>
                  <a:schemeClr val="bg1"/>
                </a:solidFill>
                <a:latin typeface="Calibri" charset="0"/>
                <a:ea typeface="Calibri" charset="0"/>
                <a:cs typeface="Calibri" charset="0"/>
              </a:rPr>
              <a:t>ÃO</a:t>
            </a:r>
            <a:endParaRPr lang="pt-BR" sz="2400" b="1" dirty="0">
              <a:solidFill>
                <a:schemeClr val="bg1"/>
              </a:solidFill>
              <a:latin typeface="Calibri" charset="0"/>
              <a:ea typeface="Calibri" charset="0"/>
              <a:cs typeface="Calibri" charset="0"/>
            </a:endParaRPr>
          </a:p>
        </p:txBody>
      </p:sp>
      <p:sp>
        <p:nvSpPr>
          <p:cNvPr id="33" name="TextBox 32">
            <a:extLst>
              <a:ext uri="{FF2B5EF4-FFF2-40B4-BE49-F238E27FC236}">
                <a16:creationId xmlns:a16="http://schemas.microsoft.com/office/drawing/2014/main" id="{B14C257E-FAC8-9842-9590-26985410A87C}"/>
              </a:ext>
            </a:extLst>
          </p:cNvPr>
          <p:cNvSpPr txBox="1"/>
          <p:nvPr/>
        </p:nvSpPr>
        <p:spPr>
          <a:xfrm>
            <a:off x="12879052" y="2506439"/>
            <a:ext cx="5267144" cy="5755422"/>
          </a:xfrm>
          <a:prstGeom prst="rect">
            <a:avLst/>
          </a:prstGeom>
          <a:noFill/>
        </p:spPr>
        <p:txBody>
          <a:bodyPr wrap="square" lIns="91440" tIns="45720" rIns="91440" bIns="45720" rtlCol="0" anchor="t">
            <a:spAutoFit/>
          </a:bodyPr>
          <a:lstStyle/>
          <a:p>
            <a:pPr algn="just"/>
            <a:r>
              <a:rPr lang="pt-BR" sz="1600" dirty="0">
                <a:ea typeface="+mn-lt"/>
                <a:cs typeface="+mn-lt"/>
              </a:rPr>
              <a:t>Na análise bioinformática foram aplicados filtros na chamada de variantes para contemplar alterações verdadeiras e de possível importância clínica. </a:t>
            </a:r>
            <a:endParaRPr lang="pt-BR" dirty="0">
              <a:cs typeface="Calibri"/>
            </a:endParaRPr>
          </a:p>
          <a:p>
            <a:pPr algn="just"/>
            <a:r>
              <a:rPr lang="pt-BR" sz="1600" dirty="0">
                <a:ea typeface="+mn-lt"/>
                <a:cs typeface="+mn-lt"/>
              </a:rPr>
              <a:t>Até o momento foram observadas alterações do tipo </a:t>
            </a:r>
            <a:r>
              <a:rPr lang="pt-BR" sz="1600" dirty="0" err="1">
                <a:ea typeface="+mn-lt"/>
                <a:cs typeface="+mn-lt"/>
              </a:rPr>
              <a:t>missense</a:t>
            </a:r>
            <a:r>
              <a:rPr lang="pt-BR" sz="1600" dirty="0">
                <a:ea typeface="+mn-lt"/>
                <a:cs typeface="+mn-lt"/>
              </a:rPr>
              <a:t> em 81 genes. Tais alterações estão relacionados a mecanismos de ciclo celular, transdução de sinal via receptores hormonais, regulação de transcrição e receptores de tirosina-quinase ou modulação da cromatina, como por exemplo: EP400, IGF1R, MYB, NSD1, ALK e VHL.</a:t>
            </a:r>
          </a:p>
          <a:p>
            <a:pPr algn="just"/>
            <a:r>
              <a:rPr lang="pt-BR" sz="1600" dirty="0">
                <a:ea typeface="+mn-lt"/>
                <a:cs typeface="+mn-lt"/>
              </a:rPr>
              <a:t>Considerando a raridade dos tipos tumorais estudados, o período dos casos, o pouco registro e o processamento de armazenamento antigo que não permitia a preservação adequada do DNA das amostras, o número de casos em que conseguimos para realização do sequenciamento pode ser considerado expressivo e relevante para obter dados significativos sobre as neoplasias desta pesquisa.</a:t>
            </a:r>
            <a:endParaRPr lang="pt-BR" dirty="0"/>
          </a:p>
          <a:p>
            <a:pPr algn="just"/>
            <a:r>
              <a:rPr lang="pt-BR" sz="1600" dirty="0">
                <a:ea typeface="+mn-lt"/>
                <a:cs typeface="+mn-lt"/>
              </a:rPr>
              <a:t>Sendo assim, neste estudo foi possível identificar alterações em diferentes genes no conjunto de tumores do ducto intercalar da glândula salivar. Posteriormente queremos identificar mutações que possam ser utilizadas como possíveis biomarcadores.</a:t>
            </a:r>
          </a:p>
          <a:p>
            <a:pPr algn="just"/>
            <a:endParaRPr lang="en-US" sz="1600" dirty="0">
              <a:latin typeface="Calibri" charset="0"/>
              <a:ea typeface="Calibri" charset="0"/>
              <a:cs typeface="Calibri" charset="0"/>
            </a:endParaRPr>
          </a:p>
        </p:txBody>
      </p:sp>
      <p:sp>
        <p:nvSpPr>
          <p:cNvPr id="44" name="Rounded Rectangle 43">
            <a:extLst>
              <a:ext uri="{FF2B5EF4-FFF2-40B4-BE49-F238E27FC236}">
                <a16:creationId xmlns:a16="http://schemas.microsoft.com/office/drawing/2014/main" id="{811B4335-7FB6-0649-84FD-BD02F8A00755}"/>
              </a:ext>
            </a:extLst>
          </p:cNvPr>
          <p:cNvSpPr/>
          <p:nvPr/>
        </p:nvSpPr>
        <p:spPr>
          <a:xfrm>
            <a:off x="12643270" y="8104582"/>
            <a:ext cx="5503456" cy="2096027"/>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5" name="TextBox 44">
            <a:extLst>
              <a:ext uri="{FF2B5EF4-FFF2-40B4-BE49-F238E27FC236}">
                <a16:creationId xmlns:a16="http://schemas.microsoft.com/office/drawing/2014/main" id="{0D6EBE1A-8008-FA46-896B-260C146290A8}"/>
              </a:ext>
            </a:extLst>
          </p:cNvPr>
          <p:cNvSpPr txBox="1"/>
          <p:nvPr/>
        </p:nvSpPr>
        <p:spPr>
          <a:xfrm>
            <a:off x="12773066" y="8190203"/>
            <a:ext cx="5251308" cy="2123658"/>
          </a:xfrm>
          <a:prstGeom prst="rect">
            <a:avLst/>
          </a:prstGeom>
          <a:noFill/>
        </p:spPr>
        <p:txBody>
          <a:bodyPr wrap="square" lIns="91440" tIns="45720" rIns="91440" bIns="45720" rtlCol="0" anchor="t">
            <a:spAutoFit/>
          </a:bodyPr>
          <a:lstStyle/>
          <a:p>
            <a:pPr algn="just"/>
            <a:r>
              <a:rPr lang="en-US" sz="1200" b="1" dirty="0" err="1">
                <a:latin typeface="Calibri"/>
                <a:ea typeface="Calibri" charset="0"/>
                <a:cs typeface="Calibri"/>
              </a:rPr>
              <a:t>Referências</a:t>
            </a:r>
            <a:r>
              <a:rPr lang="en-US" sz="1200" b="1" dirty="0">
                <a:latin typeface="Calibri"/>
                <a:ea typeface="Calibri" charset="0"/>
                <a:cs typeface="Calibri"/>
              </a:rPr>
              <a:t>:  </a:t>
            </a:r>
            <a:r>
              <a:rPr lang="en-US" sz="1200" dirty="0" err="1">
                <a:ea typeface="+mn-lt"/>
                <a:cs typeface="+mn-lt"/>
              </a:rPr>
              <a:t>Bewicke</a:t>
            </a:r>
            <a:r>
              <a:rPr lang="en-US" sz="1200" dirty="0">
                <a:ea typeface="+mn-lt"/>
                <a:cs typeface="+mn-lt"/>
              </a:rPr>
              <a:t>-Copley F, Arjun Kumar E, Palladino G, </a:t>
            </a:r>
            <a:r>
              <a:rPr lang="en-US" sz="1200" dirty="0" err="1">
                <a:ea typeface="+mn-lt"/>
                <a:cs typeface="+mn-lt"/>
              </a:rPr>
              <a:t>Korfi</a:t>
            </a:r>
            <a:r>
              <a:rPr lang="en-US" sz="1200" dirty="0">
                <a:ea typeface="+mn-lt"/>
                <a:cs typeface="+mn-lt"/>
              </a:rPr>
              <a:t> K, Wang J. Applications and analysis of targeted genomic sequencing in cancer studies. </a:t>
            </a:r>
            <a:r>
              <a:rPr lang="en-US" sz="1200" dirty="0" err="1">
                <a:ea typeface="+mn-lt"/>
                <a:cs typeface="+mn-lt"/>
              </a:rPr>
              <a:t>Comput</a:t>
            </a:r>
            <a:r>
              <a:rPr lang="en-US" sz="1200" dirty="0">
                <a:ea typeface="+mn-lt"/>
                <a:cs typeface="+mn-lt"/>
              </a:rPr>
              <a:t> Struct </a:t>
            </a:r>
            <a:r>
              <a:rPr lang="en-US" sz="1200" dirty="0" err="1">
                <a:ea typeface="+mn-lt"/>
                <a:cs typeface="+mn-lt"/>
              </a:rPr>
              <a:t>Biotechnol</a:t>
            </a:r>
            <a:r>
              <a:rPr lang="en-US" sz="1200" dirty="0">
                <a:ea typeface="+mn-lt"/>
                <a:cs typeface="+mn-lt"/>
              </a:rPr>
              <a:t> J. 2019 Nov 7; 17:1348-1359.</a:t>
            </a:r>
            <a:endParaRPr lang="pt-BR" sz="2400"/>
          </a:p>
          <a:p>
            <a:pPr algn="just"/>
            <a:endParaRPr lang="en-US" sz="1200" dirty="0">
              <a:ea typeface="+mn-lt"/>
              <a:cs typeface="+mn-lt"/>
            </a:endParaRPr>
          </a:p>
          <a:p>
            <a:pPr algn="just"/>
            <a:r>
              <a:rPr lang="en-US" sz="1200" dirty="0">
                <a:ea typeface="+mn-lt"/>
                <a:cs typeface="+mn-lt"/>
              </a:rPr>
              <a:t>Cheuk W, Chan JKC. Tumors of the Salivary Glands. In: Fletcher CDM, editor. Diagnostic Histopathology of Tumors. 5</a:t>
            </a:r>
            <a:r>
              <a:rPr lang="en-US" sz="1200" baseline="30000" dirty="0">
                <a:ea typeface="+mn-lt"/>
                <a:cs typeface="+mn-lt"/>
              </a:rPr>
              <a:t>th</a:t>
            </a:r>
            <a:r>
              <a:rPr lang="en-US" sz="1200" dirty="0">
                <a:ea typeface="+mn-lt"/>
                <a:cs typeface="+mn-lt"/>
              </a:rPr>
              <a:t> ed. New York: Elsevier; 2020. p.301-410. </a:t>
            </a:r>
          </a:p>
          <a:p>
            <a:pPr algn="just"/>
            <a:endParaRPr lang="en-US" sz="1200" dirty="0">
              <a:ea typeface="+mn-lt"/>
              <a:cs typeface="+mn-lt"/>
            </a:endParaRPr>
          </a:p>
          <a:p>
            <a:pPr algn="just"/>
            <a:r>
              <a:rPr lang="en-US" sz="1200" dirty="0">
                <a:ea typeface="+mn-lt"/>
                <a:cs typeface="+mn-lt"/>
              </a:rPr>
              <a:t>Chitturi RT, </a:t>
            </a:r>
            <a:r>
              <a:rPr lang="en-US" sz="1200" dirty="0" err="1">
                <a:ea typeface="+mn-lt"/>
                <a:cs typeface="+mn-lt"/>
              </a:rPr>
              <a:t>Veeravarmal</a:t>
            </a:r>
            <a:r>
              <a:rPr lang="en-US" sz="1200" dirty="0">
                <a:ea typeface="+mn-lt"/>
                <a:cs typeface="+mn-lt"/>
              </a:rPr>
              <a:t> V, Nirmal RM, Reddy BV. Myoepithelial Cells (MEC) of the Salivary Glands in Health and </a:t>
            </a:r>
            <a:r>
              <a:rPr lang="en-US" sz="1200" dirty="0" err="1">
                <a:ea typeface="+mn-lt"/>
                <a:cs typeface="+mn-lt"/>
              </a:rPr>
              <a:t>Tumours</a:t>
            </a:r>
            <a:r>
              <a:rPr lang="en-US" sz="1200" dirty="0">
                <a:ea typeface="+mn-lt"/>
                <a:cs typeface="+mn-lt"/>
              </a:rPr>
              <a:t>. J Clin </a:t>
            </a:r>
            <a:r>
              <a:rPr lang="en-US" sz="1200" dirty="0" err="1">
                <a:ea typeface="+mn-lt"/>
                <a:cs typeface="+mn-lt"/>
              </a:rPr>
              <a:t>Diagn</a:t>
            </a:r>
            <a:r>
              <a:rPr lang="en-US" sz="1200" dirty="0">
                <a:ea typeface="+mn-lt"/>
                <a:cs typeface="+mn-lt"/>
              </a:rPr>
              <a:t> Res. 2015 Mar;9(3): ZE14-8.</a:t>
            </a:r>
          </a:p>
          <a:p>
            <a:endParaRPr lang="en-US" sz="1200" b="1" dirty="0">
              <a:latin typeface="Calibri" charset="0"/>
              <a:ea typeface="Calibri" charset="0"/>
              <a:cs typeface="Calibri" charset="0"/>
            </a:endParaRPr>
          </a:p>
        </p:txBody>
      </p:sp>
      <p:sp>
        <p:nvSpPr>
          <p:cNvPr id="49" name="Retângulo 48"/>
          <p:cNvSpPr/>
          <p:nvPr/>
        </p:nvSpPr>
        <p:spPr>
          <a:xfrm>
            <a:off x="15227439" y="112498"/>
            <a:ext cx="3004541" cy="615553"/>
          </a:xfrm>
          <a:prstGeom prst="rect">
            <a:avLst/>
          </a:prstGeom>
          <a:solidFill>
            <a:srgbClr val="00B050"/>
          </a:solidFill>
        </p:spPr>
        <p:txBody>
          <a:bodyPr wrap="square">
            <a:spAutoFit/>
          </a:bodyPr>
          <a:lstStyle/>
          <a:p>
            <a:pPr algn="ctr"/>
            <a:r>
              <a:rPr lang="pt-BR" sz="1700" b="1" dirty="0">
                <a:solidFill>
                  <a:schemeClr val="bg1"/>
                </a:solidFill>
                <a:effectLst>
                  <a:outerShdw blurRad="38100" dist="38100" dir="2700000" algn="tl">
                    <a:srgbClr val="000000">
                      <a:alpha val="43137"/>
                    </a:srgbClr>
                  </a:outerShdw>
                </a:effectLst>
              </a:rPr>
              <a:t>Encontro de Ciência e Inovação 2023</a:t>
            </a:r>
          </a:p>
        </p:txBody>
      </p:sp>
      <p:pic>
        <p:nvPicPr>
          <p:cNvPr id="37" name="Imagem 36" descr="C:\Users\25496\Downloads\ACC - Assinaturas versão horizontal_RGB (2).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2311"/>
            <a:ext cx="5416062" cy="641567"/>
          </a:xfrm>
          <a:prstGeom prst="rect">
            <a:avLst/>
          </a:prstGeom>
          <a:noFill/>
          <a:ln>
            <a:noFill/>
          </a:ln>
        </p:spPr>
      </p:pic>
      <p:pic>
        <p:nvPicPr>
          <p:cNvPr id="2" name="Imagem 2" descr="Diagrama&#10;&#10;Descrição gerada automaticamente">
            <a:extLst>
              <a:ext uri="{FF2B5EF4-FFF2-40B4-BE49-F238E27FC236}">
                <a16:creationId xmlns:a16="http://schemas.microsoft.com/office/drawing/2014/main" id="{93967B38-5731-31FB-3301-C5836D0A1965}"/>
              </a:ext>
            </a:extLst>
          </p:cNvPr>
          <p:cNvPicPr>
            <a:picLocks noChangeAspect="1"/>
          </p:cNvPicPr>
          <p:nvPr/>
        </p:nvPicPr>
        <p:blipFill rotWithShape="1">
          <a:blip r:embed="rId4"/>
          <a:srcRect l="-321" t="5083" r="321" b="364"/>
          <a:stretch/>
        </p:blipFill>
        <p:spPr>
          <a:xfrm>
            <a:off x="239363" y="6366832"/>
            <a:ext cx="4971709" cy="3213101"/>
          </a:xfrm>
          <a:prstGeom prst="rect">
            <a:avLst/>
          </a:prstGeom>
        </p:spPr>
      </p:pic>
      <p:grpSp>
        <p:nvGrpSpPr>
          <p:cNvPr id="4" name="Grupo 3"/>
          <p:cNvGrpSpPr/>
          <p:nvPr/>
        </p:nvGrpSpPr>
        <p:grpSpPr>
          <a:xfrm>
            <a:off x="6589110" y="5052300"/>
            <a:ext cx="5435636" cy="4887333"/>
            <a:chOff x="6217948" y="5052300"/>
            <a:chExt cx="5435636" cy="4887333"/>
          </a:xfrm>
        </p:grpSpPr>
        <p:sp>
          <p:nvSpPr>
            <p:cNvPr id="5" name="CaixaDeTexto 4">
              <a:extLst>
                <a:ext uri="{FF2B5EF4-FFF2-40B4-BE49-F238E27FC236}">
                  <a16:creationId xmlns:a16="http://schemas.microsoft.com/office/drawing/2014/main" id="{010F6F09-7224-1E57-6100-7A462617BDE2}"/>
                </a:ext>
              </a:extLst>
            </p:cNvPr>
            <p:cNvSpPr txBox="1"/>
            <p:nvPr/>
          </p:nvSpPr>
          <p:spPr>
            <a:xfrm>
              <a:off x="7983345" y="5052300"/>
              <a:ext cx="2913024" cy="461665"/>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pt-BR" sz="1200" dirty="0">
                  <a:latin typeface="Calibri"/>
                </a:rPr>
                <a:t>Seleção de</a:t>
              </a:r>
              <a:r>
                <a:rPr lang="pt-BR" sz="1200" dirty="0">
                  <a:latin typeface="Calibri"/>
                  <a:ea typeface="+mn-ea"/>
                  <a:cs typeface="+mn-cs"/>
                </a:rPr>
                <a:t> 53 casos no banco de dados</a:t>
              </a:r>
              <a:r>
                <a:rPr lang="pt-BR" sz="1200" dirty="0">
                  <a:latin typeface="Calibri"/>
                </a:rPr>
                <a:t> e extração de DNA de casos de 1980 a 2020</a:t>
              </a:r>
              <a:endParaRPr lang="pt-BR" sz="1200" dirty="0">
                <a:cs typeface="Calibri"/>
              </a:endParaRPr>
            </a:p>
          </p:txBody>
        </p:sp>
        <p:cxnSp>
          <p:nvCxnSpPr>
            <p:cNvPr id="6" name="Conector de Seta Reta 5">
              <a:extLst>
                <a:ext uri="{FF2B5EF4-FFF2-40B4-BE49-F238E27FC236}">
                  <a16:creationId xmlns:a16="http://schemas.microsoft.com/office/drawing/2014/main" id="{87DFF5B8-B829-7EB0-5543-B458285AE809}"/>
                </a:ext>
              </a:extLst>
            </p:cNvPr>
            <p:cNvCxnSpPr/>
            <p:nvPr/>
          </p:nvCxnSpPr>
          <p:spPr>
            <a:xfrm flipV="1">
              <a:off x="7980432" y="5793782"/>
              <a:ext cx="1059365" cy="143"/>
            </a:xfrm>
            <a:prstGeom prst="straightConnector1">
              <a:avLst/>
            </a:prstGeom>
          </p:spPr>
          <p:style>
            <a:lnRef idx="3">
              <a:schemeClr val="accent6"/>
            </a:lnRef>
            <a:fillRef idx="0">
              <a:schemeClr val="accent6"/>
            </a:fillRef>
            <a:effectRef idx="2">
              <a:schemeClr val="accent6"/>
            </a:effectRef>
            <a:fontRef idx="minor">
              <a:schemeClr val="tx1"/>
            </a:fontRef>
          </p:style>
        </p:cxnSp>
        <p:sp>
          <p:nvSpPr>
            <p:cNvPr id="7" name="CaixaDeTexto 6">
              <a:extLst>
                <a:ext uri="{FF2B5EF4-FFF2-40B4-BE49-F238E27FC236}">
                  <a16:creationId xmlns:a16="http://schemas.microsoft.com/office/drawing/2014/main" id="{1B098852-BCFF-53ED-E92E-C65C66F16B9F}"/>
                </a:ext>
              </a:extLst>
            </p:cNvPr>
            <p:cNvSpPr txBox="1"/>
            <p:nvPr/>
          </p:nvSpPr>
          <p:spPr>
            <a:xfrm>
              <a:off x="8802473" y="5797651"/>
              <a:ext cx="2703939" cy="1200329"/>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1200" dirty="0">
                  <a:latin typeface="Calibri"/>
                  <a:ea typeface="+mn-ea"/>
                  <a:cs typeface="+mn-cs"/>
                </a:rPr>
                <a:t>28 adenoma </a:t>
              </a:r>
              <a:r>
                <a:rPr lang="pt-BR" sz="1200" dirty="0" err="1">
                  <a:latin typeface="Calibri"/>
                  <a:ea typeface="+mn-ea"/>
                  <a:cs typeface="+mn-cs"/>
                </a:rPr>
                <a:t>pleomórfico</a:t>
              </a:r>
              <a:endParaRPr lang="pt-BR" dirty="0">
                <a:ea typeface="+mn-ea"/>
                <a:cs typeface="+mn-cs"/>
              </a:endParaRPr>
            </a:p>
            <a:p>
              <a:pPr algn="just"/>
              <a:r>
                <a:rPr lang="pt-BR" sz="1200" dirty="0">
                  <a:latin typeface="Calibri"/>
                  <a:ea typeface="+mn-ea"/>
                  <a:cs typeface="+mn-cs"/>
                </a:rPr>
                <a:t>03 </a:t>
              </a:r>
              <a:r>
                <a:rPr lang="pt-BR" sz="1200" dirty="0" err="1">
                  <a:latin typeface="Calibri"/>
                  <a:ea typeface="+mn-ea"/>
                  <a:cs typeface="+mn-cs"/>
                </a:rPr>
                <a:t>mioepitelioma</a:t>
              </a:r>
              <a:r>
                <a:rPr lang="pt-BR" sz="1200" dirty="0">
                  <a:latin typeface="Calibri"/>
                </a:rPr>
                <a:t> </a:t>
              </a:r>
              <a:endParaRPr lang="pt-BR" sz="1200" dirty="0">
                <a:latin typeface="Calibri"/>
                <a:cs typeface="Calibri"/>
              </a:endParaRPr>
            </a:p>
            <a:p>
              <a:pPr algn="just"/>
              <a:r>
                <a:rPr lang="pt-BR" sz="1200" dirty="0">
                  <a:latin typeface="Calibri"/>
                  <a:ea typeface="+mn-ea"/>
                  <a:cs typeface="+mn-cs"/>
                </a:rPr>
                <a:t>07 adenoma de células basais</a:t>
              </a:r>
              <a:endParaRPr lang="pt-BR" sz="1200" dirty="0">
                <a:latin typeface="Calibri"/>
                <a:cs typeface="Calibri"/>
              </a:endParaRPr>
            </a:p>
            <a:p>
              <a:pPr algn="just"/>
              <a:r>
                <a:rPr lang="pt-BR" sz="1200" dirty="0">
                  <a:latin typeface="Calibri"/>
                  <a:ea typeface="+mn-ea"/>
                  <a:cs typeface="+mn-cs"/>
                </a:rPr>
                <a:t>08 carcinoma </a:t>
              </a:r>
              <a:r>
                <a:rPr lang="pt-BR" sz="1200" dirty="0" err="1">
                  <a:latin typeface="Calibri"/>
                  <a:ea typeface="+mn-ea"/>
                  <a:cs typeface="+mn-cs"/>
                </a:rPr>
                <a:t>ex-adenoma</a:t>
              </a:r>
              <a:r>
                <a:rPr lang="pt-BR" sz="1200" dirty="0">
                  <a:latin typeface="Calibri"/>
                  <a:ea typeface="+mn-ea"/>
                  <a:cs typeface="+mn-cs"/>
                </a:rPr>
                <a:t> </a:t>
              </a:r>
              <a:r>
                <a:rPr lang="pt-BR" sz="1200" dirty="0" err="1">
                  <a:latin typeface="Calibri"/>
                  <a:ea typeface="+mn-ea"/>
                  <a:cs typeface="+mn-cs"/>
                </a:rPr>
                <a:t>pleomórfico</a:t>
              </a:r>
              <a:endParaRPr lang="pt-BR" sz="1200" dirty="0">
                <a:latin typeface="Calibri"/>
                <a:cs typeface="Calibri"/>
              </a:endParaRPr>
            </a:p>
            <a:p>
              <a:pPr algn="just"/>
              <a:r>
                <a:rPr lang="pt-BR" sz="1200" dirty="0">
                  <a:latin typeface="Calibri"/>
                  <a:ea typeface="+mn-ea"/>
                  <a:cs typeface="+mn-cs"/>
                </a:rPr>
                <a:t>04 carcinoma mioepitelial</a:t>
              </a:r>
              <a:endParaRPr lang="pt-BR" sz="1200" dirty="0">
                <a:latin typeface="Calibri"/>
                <a:cs typeface="Calibri"/>
              </a:endParaRPr>
            </a:p>
            <a:p>
              <a:pPr algn="just"/>
              <a:r>
                <a:rPr lang="pt-BR" sz="1200" dirty="0">
                  <a:latin typeface="Calibri"/>
                  <a:ea typeface="+mn-ea"/>
                  <a:cs typeface="+mn-cs"/>
                </a:rPr>
                <a:t>03 adenocarcinoma de células basais</a:t>
              </a:r>
              <a:endParaRPr lang="pt-BR" dirty="0"/>
            </a:p>
          </p:txBody>
        </p:sp>
        <p:cxnSp>
          <p:nvCxnSpPr>
            <p:cNvPr id="8" name="Conector de Seta Reta 7">
              <a:extLst>
                <a:ext uri="{FF2B5EF4-FFF2-40B4-BE49-F238E27FC236}">
                  <a16:creationId xmlns:a16="http://schemas.microsoft.com/office/drawing/2014/main" id="{4A9568AB-546E-265B-834E-03D846F76BAB}"/>
                </a:ext>
              </a:extLst>
            </p:cNvPr>
            <p:cNvCxnSpPr>
              <a:cxnSpLocks/>
            </p:cNvCxnSpPr>
            <p:nvPr/>
          </p:nvCxnSpPr>
          <p:spPr>
            <a:xfrm>
              <a:off x="7981772" y="5442780"/>
              <a:ext cx="0" cy="1338209"/>
            </a:xfrm>
            <a:prstGeom prst="straightConnector1">
              <a:avLst/>
            </a:prstGeom>
          </p:spPr>
          <p:style>
            <a:lnRef idx="3">
              <a:schemeClr val="accent6"/>
            </a:lnRef>
            <a:fillRef idx="0">
              <a:schemeClr val="accent6"/>
            </a:fillRef>
            <a:effectRef idx="2">
              <a:schemeClr val="accent6"/>
            </a:effectRef>
            <a:fontRef idx="minor">
              <a:schemeClr val="tx1"/>
            </a:fontRef>
          </p:style>
        </p:cxnSp>
        <p:sp>
          <p:nvSpPr>
            <p:cNvPr id="9" name="CaixaDeTexto 8">
              <a:extLst>
                <a:ext uri="{FF2B5EF4-FFF2-40B4-BE49-F238E27FC236}">
                  <a16:creationId xmlns:a16="http://schemas.microsoft.com/office/drawing/2014/main" id="{56C61A6E-A3E5-781E-FF35-A906AEF8EF17}"/>
                </a:ext>
              </a:extLst>
            </p:cNvPr>
            <p:cNvSpPr txBox="1"/>
            <p:nvPr/>
          </p:nvSpPr>
          <p:spPr>
            <a:xfrm>
              <a:off x="6217948" y="6787846"/>
              <a:ext cx="1923353" cy="1200329"/>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buChar char="•"/>
              </a:pPr>
              <a:r>
                <a:rPr lang="pt-BR" sz="1200" dirty="0">
                  <a:latin typeface="Calibri"/>
                  <a:ea typeface="+mn-ea"/>
                  <a:cs typeface="+mn-cs"/>
                </a:rPr>
                <a:t>Seleção de 18 amostras com DIN ≥ 2.0</a:t>
              </a:r>
            </a:p>
            <a:p>
              <a:pPr algn="just"/>
              <a:endParaRPr lang="pt-BR" sz="1200" dirty="0">
                <a:latin typeface="Calibri"/>
                <a:cs typeface="Calibri"/>
              </a:endParaRPr>
            </a:p>
            <a:p>
              <a:pPr algn="just"/>
              <a:r>
                <a:rPr lang="pt-BR" sz="1200" dirty="0">
                  <a:latin typeface="Calibri"/>
                  <a:ea typeface="+mn-ea"/>
                  <a:cs typeface="+mn-cs"/>
                </a:rPr>
                <a:t>Sendo desses, 15 amostras com massa suficiente para o sequenciamento</a:t>
              </a:r>
              <a:endParaRPr lang="pt-BR" dirty="0"/>
            </a:p>
          </p:txBody>
        </p:sp>
        <p:cxnSp>
          <p:nvCxnSpPr>
            <p:cNvPr id="10" name="Conector de Seta Reta 9">
              <a:extLst>
                <a:ext uri="{FF2B5EF4-FFF2-40B4-BE49-F238E27FC236}">
                  <a16:creationId xmlns:a16="http://schemas.microsoft.com/office/drawing/2014/main" id="{DAC57C47-1A32-F6FF-7192-602D7DD7F48A}"/>
                </a:ext>
              </a:extLst>
            </p:cNvPr>
            <p:cNvCxnSpPr>
              <a:cxnSpLocks/>
            </p:cNvCxnSpPr>
            <p:nvPr/>
          </p:nvCxnSpPr>
          <p:spPr>
            <a:xfrm>
              <a:off x="11653584" y="8049377"/>
              <a:ext cx="0" cy="961798"/>
            </a:xfrm>
            <a:prstGeom prst="straightConnector1">
              <a:avLst/>
            </a:prstGeom>
          </p:spPr>
          <p:style>
            <a:lnRef idx="3">
              <a:schemeClr val="accent6"/>
            </a:lnRef>
            <a:fillRef idx="0">
              <a:schemeClr val="accent6"/>
            </a:fillRef>
            <a:effectRef idx="2">
              <a:schemeClr val="accent6"/>
            </a:effectRef>
            <a:fontRef idx="minor">
              <a:schemeClr val="tx1"/>
            </a:fontRef>
          </p:style>
        </p:cxnSp>
        <p:sp>
          <p:nvSpPr>
            <p:cNvPr id="11" name="CaixaDeTexto 10">
              <a:extLst>
                <a:ext uri="{FF2B5EF4-FFF2-40B4-BE49-F238E27FC236}">
                  <a16:creationId xmlns:a16="http://schemas.microsoft.com/office/drawing/2014/main" id="{270C700C-B3FA-1E33-34F8-E79635CB164C}"/>
                </a:ext>
              </a:extLst>
            </p:cNvPr>
            <p:cNvSpPr txBox="1"/>
            <p:nvPr/>
          </p:nvSpPr>
          <p:spPr>
            <a:xfrm>
              <a:off x="8949646" y="7470849"/>
              <a:ext cx="2703938" cy="830997"/>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pt-BR" sz="1200">
                  <a:solidFill>
                    <a:schemeClr val="dk1"/>
                  </a:solidFill>
                  <a:latin typeface="Calibri"/>
                  <a:ea typeface="+mn-ea"/>
                  <a:cs typeface="+mn-cs"/>
                </a:rPr>
                <a:t>Sequenciamento realizado usando o Ampliseq Comprehensive Cancer Panel (409 genes) com o chip 540v1 na plataforma Ion GeneStudio S5 Plus</a:t>
              </a:r>
              <a:endParaRPr lang="pt-BR"/>
            </a:p>
          </p:txBody>
        </p:sp>
        <p:sp>
          <p:nvSpPr>
            <p:cNvPr id="17" name="CaixaDeTexto 16">
              <a:extLst>
                <a:ext uri="{FF2B5EF4-FFF2-40B4-BE49-F238E27FC236}">
                  <a16:creationId xmlns:a16="http://schemas.microsoft.com/office/drawing/2014/main" id="{AA068129-241B-A1BF-F11E-6B527167F720}"/>
                </a:ext>
              </a:extLst>
            </p:cNvPr>
            <p:cNvSpPr txBox="1"/>
            <p:nvPr/>
          </p:nvSpPr>
          <p:spPr>
            <a:xfrm>
              <a:off x="7820583" y="8739304"/>
              <a:ext cx="3832999" cy="1200329"/>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Char char="•"/>
              </a:pPr>
              <a:r>
                <a:rPr lang="pt-BR" sz="1200">
                  <a:solidFill>
                    <a:schemeClr val="dk1"/>
                  </a:solidFill>
                  <a:latin typeface="Calibri"/>
                  <a:ea typeface="+mn-ea"/>
                  <a:cs typeface="+mn-cs"/>
                </a:rPr>
                <a:t>13 casos sequenciados obtiveram resultados satisfatórios das métricas de qualidade, sendo:</a:t>
              </a:r>
            </a:p>
            <a:p>
              <a:r>
                <a:rPr lang="pt-BR" sz="1200">
                  <a:solidFill>
                    <a:schemeClr val="dk1"/>
                  </a:solidFill>
                  <a:latin typeface="Calibri"/>
                  <a:ea typeface="+mn-ea"/>
                  <a:cs typeface="+mn-cs"/>
                </a:rPr>
                <a:t>03 adenoma pleomorfico; 02 mioepitelioma; 02 adenoma de células basais; 03 carcinoma ex-adenoma pleomorfico; 02 carcinoma mioepitelial; 01 adenocarcinoma de células basais</a:t>
              </a:r>
              <a:endParaRPr lang="pt-BR"/>
            </a:p>
          </p:txBody>
        </p:sp>
        <p:cxnSp>
          <p:nvCxnSpPr>
            <p:cNvPr id="22" name="Conector de Seta Reta 21">
              <a:extLst>
                <a:ext uri="{FF2B5EF4-FFF2-40B4-BE49-F238E27FC236}">
                  <a16:creationId xmlns:a16="http://schemas.microsoft.com/office/drawing/2014/main" id="{C3571AF8-580E-E73D-280B-07601D28BD7E}"/>
                </a:ext>
              </a:extLst>
            </p:cNvPr>
            <p:cNvCxnSpPr>
              <a:cxnSpLocks/>
            </p:cNvCxnSpPr>
            <p:nvPr/>
          </p:nvCxnSpPr>
          <p:spPr>
            <a:xfrm flipV="1">
              <a:off x="8135014" y="7477774"/>
              <a:ext cx="1059365" cy="143"/>
            </a:xfrm>
            <a:prstGeom prst="straightConnector1">
              <a:avLst/>
            </a:prstGeom>
          </p:spPr>
          <p:style>
            <a:lnRef idx="3">
              <a:schemeClr val="accent6"/>
            </a:lnRef>
            <a:fillRef idx="0">
              <a:schemeClr val="accent6"/>
            </a:fillRef>
            <a:effectRef idx="2">
              <a:schemeClr val="accent6"/>
            </a:effectRef>
            <a:fontRef idx="minor">
              <a:schemeClr val="tx1"/>
            </a:fontRef>
          </p:style>
        </p:cxnSp>
      </p:grpSp>
      <p:sp>
        <p:nvSpPr>
          <p:cNvPr id="3" name="CaixaDeTexto 2"/>
          <p:cNvSpPr txBox="1"/>
          <p:nvPr/>
        </p:nvSpPr>
        <p:spPr>
          <a:xfrm>
            <a:off x="193610" y="9683222"/>
            <a:ext cx="6041757" cy="461665"/>
          </a:xfrm>
          <a:prstGeom prst="rect">
            <a:avLst/>
          </a:prstGeom>
          <a:noFill/>
        </p:spPr>
        <p:txBody>
          <a:bodyPr wrap="square" lIns="91440" tIns="45720" rIns="91440" bIns="45720" rtlCol="0" anchor="t">
            <a:spAutoFit/>
          </a:bodyPr>
          <a:lstStyle/>
          <a:p>
            <a:r>
              <a:rPr lang="pt-BR" sz="1200" dirty="0">
                <a:solidFill>
                  <a:srgbClr val="000000"/>
                </a:solidFill>
              </a:rPr>
              <a:t>Figura 1. Representação de uma estrutura glandular, com destaque na área do ducto intercalar e com os tumores em suas versões benignas e malignas que se originam nessa região</a:t>
            </a:r>
          </a:p>
        </p:txBody>
      </p:sp>
    </p:spTree>
    <p:extLst>
      <p:ext uri="{BB962C8B-B14F-4D97-AF65-F5344CB8AC3E}">
        <p14:creationId xmlns:p14="http://schemas.microsoft.com/office/powerpoint/2010/main" val="342200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TotalTime>
  <Words>230</Words>
  <Application>Microsoft Office PowerPoint</Application>
  <PresentationFormat>Personalizar</PresentationFormat>
  <Paragraphs>39</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neves Neves Campos</dc:creator>
  <cp:lastModifiedBy>Claudia Malheiros Coutinho Camillo</cp:lastModifiedBy>
  <cp:revision>384</cp:revision>
  <dcterms:created xsi:type="dcterms:W3CDTF">2018-02-05T15:36:18Z</dcterms:created>
  <dcterms:modified xsi:type="dcterms:W3CDTF">2022-11-25T19:32:17Z</dcterms:modified>
</cp:coreProperties>
</file>