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18288000" cy="10288588"/>
  <p:notesSz cx="6858000" cy="9144000"/>
  <p:defaultTextStyle>
    <a:defPPr>
      <a:defRPr lang="en-US"/>
    </a:defPPr>
    <a:lvl1pPr marL="0" algn="l" defTabSz="1371600" rtl="0" eaLnBrk="1" latinLnBrk="0" hangingPunct="1">
      <a:defRPr sz="2700" kern="1200">
        <a:solidFill>
          <a:schemeClr val="tx1"/>
        </a:solidFill>
        <a:latin typeface="+mn-lt"/>
        <a:ea typeface="+mn-ea"/>
        <a:cs typeface="+mn-cs"/>
      </a:defRPr>
    </a:lvl1pPr>
    <a:lvl2pPr marL="685800" algn="l" defTabSz="1371600" rtl="0" eaLnBrk="1" latinLnBrk="0" hangingPunct="1">
      <a:defRPr sz="2700" kern="1200">
        <a:solidFill>
          <a:schemeClr val="tx1"/>
        </a:solidFill>
        <a:latin typeface="+mn-lt"/>
        <a:ea typeface="+mn-ea"/>
        <a:cs typeface="+mn-cs"/>
      </a:defRPr>
    </a:lvl2pPr>
    <a:lvl3pPr marL="1371600" algn="l" defTabSz="1371600" rtl="0" eaLnBrk="1" latinLnBrk="0" hangingPunct="1">
      <a:defRPr sz="2700" kern="1200">
        <a:solidFill>
          <a:schemeClr val="tx1"/>
        </a:solidFill>
        <a:latin typeface="+mn-lt"/>
        <a:ea typeface="+mn-ea"/>
        <a:cs typeface="+mn-cs"/>
      </a:defRPr>
    </a:lvl3pPr>
    <a:lvl4pPr marL="2057400" algn="l" defTabSz="1371600" rtl="0" eaLnBrk="1" latinLnBrk="0" hangingPunct="1">
      <a:defRPr sz="2700" kern="1200">
        <a:solidFill>
          <a:schemeClr val="tx1"/>
        </a:solidFill>
        <a:latin typeface="+mn-lt"/>
        <a:ea typeface="+mn-ea"/>
        <a:cs typeface="+mn-cs"/>
      </a:defRPr>
    </a:lvl4pPr>
    <a:lvl5pPr marL="2743200" algn="l" defTabSz="1371600" rtl="0" eaLnBrk="1" latinLnBrk="0" hangingPunct="1">
      <a:defRPr sz="2700" kern="1200">
        <a:solidFill>
          <a:schemeClr val="tx1"/>
        </a:solidFill>
        <a:latin typeface="+mn-lt"/>
        <a:ea typeface="+mn-ea"/>
        <a:cs typeface="+mn-cs"/>
      </a:defRPr>
    </a:lvl5pPr>
    <a:lvl6pPr marL="3429000" algn="l" defTabSz="1371600" rtl="0" eaLnBrk="1" latinLnBrk="0" hangingPunct="1">
      <a:defRPr sz="2700" kern="1200">
        <a:solidFill>
          <a:schemeClr val="tx1"/>
        </a:solidFill>
        <a:latin typeface="+mn-lt"/>
        <a:ea typeface="+mn-ea"/>
        <a:cs typeface="+mn-cs"/>
      </a:defRPr>
    </a:lvl6pPr>
    <a:lvl7pPr marL="4114800" algn="l" defTabSz="1371600" rtl="0" eaLnBrk="1" latinLnBrk="0" hangingPunct="1">
      <a:defRPr sz="2700" kern="1200">
        <a:solidFill>
          <a:schemeClr val="tx1"/>
        </a:solidFill>
        <a:latin typeface="+mn-lt"/>
        <a:ea typeface="+mn-ea"/>
        <a:cs typeface="+mn-cs"/>
      </a:defRPr>
    </a:lvl7pPr>
    <a:lvl8pPr marL="4800600" algn="l" defTabSz="1371600" rtl="0" eaLnBrk="1" latinLnBrk="0" hangingPunct="1">
      <a:defRPr sz="2700" kern="1200">
        <a:solidFill>
          <a:schemeClr val="tx1"/>
        </a:solidFill>
        <a:latin typeface="+mn-lt"/>
        <a:ea typeface="+mn-ea"/>
        <a:cs typeface="+mn-cs"/>
      </a:defRPr>
    </a:lvl8pPr>
    <a:lvl9pPr marL="5486400" algn="l" defTabSz="1371600" rtl="0" eaLnBrk="1" latinLnBrk="0" hangingPunct="1">
      <a:defRPr sz="27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240">
          <p15:clr>
            <a:srgbClr val="A4A3A4"/>
          </p15:clr>
        </p15:guide>
        <p15:guide id="2" pos="57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74"/>
    <p:restoredTop sz="95994"/>
  </p:normalViewPr>
  <p:slideViewPr>
    <p:cSldViewPr snapToGrid="0" snapToObjects="1">
      <p:cViewPr varScale="1">
        <p:scale>
          <a:sx n="52" d="100"/>
          <a:sy n="52" d="100"/>
        </p:scale>
        <p:origin x="850" y="72"/>
      </p:cViewPr>
      <p:guideLst>
        <p:guide orient="horz" pos="3240"/>
        <p:guide pos="57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86000" y="1683804"/>
            <a:ext cx="13716000" cy="3581953"/>
          </a:xfrm>
        </p:spPr>
        <p:txBody>
          <a:bodyPr anchor="b"/>
          <a:lstStyle>
            <a:lvl1pPr algn="ctr">
              <a:defRPr sz="9000"/>
            </a:lvl1pPr>
          </a:lstStyle>
          <a:p>
            <a:r>
              <a:rPr lang="en-US"/>
              <a:t>Click to edit Master title style</a:t>
            </a:r>
            <a:endParaRPr lang="en-US" dirty="0"/>
          </a:p>
        </p:txBody>
      </p:sp>
      <p:sp>
        <p:nvSpPr>
          <p:cNvPr id="3" name="Subtitle 2"/>
          <p:cNvSpPr>
            <a:spLocks noGrp="1"/>
          </p:cNvSpPr>
          <p:nvPr>
            <p:ph type="subTitle" idx="1"/>
          </p:nvPr>
        </p:nvSpPr>
        <p:spPr>
          <a:xfrm>
            <a:off x="2286000" y="5403891"/>
            <a:ext cx="13716000" cy="2484026"/>
          </a:xfrm>
        </p:spPr>
        <p:txBody>
          <a:bodyPr/>
          <a:lstStyle>
            <a:lvl1pPr marL="0" indent="0" algn="ctr">
              <a:buNone/>
              <a:defRPr sz="3600"/>
            </a:lvl1pPr>
            <a:lvl2pPr marL="685800" indent="0" algn="ctr">
              <a:buNone/>
              <a:defRPr sz="3000"/>
            </a:lvl2pPr>
            <a:lvl3pPr marL="1371600" indent="0" algn="ctr">
              <a:buNone/>
              <a:defRPr sz="2700"/>
            </a:lvl3pPr>
            <a:lvl4pPr marL="2057400" indent="0" algn="ctr">
              <a:buNone/>
              <a:defRPr sz="2400"/>
            </a:lvl4pPr>
            <a:lvl5pPr marL="2743200" indent="0" algn="ctr">
              <a:buNone/>
              <a:defRPr sz="2400"/>
            </a:lvl5pPr>
            <a:lvl6pPr marL="3429000" indent="0" algn="ctr">
              <a:buNone/>
              <a:defRPr sz="2400"/>
            </a:lvl6pPr>
            <a:lvl7pPr marL="4114800" indent="0" algn="ctr">
              <a:buNone/>
              <a:defRPr sz="2400"/>
            </a:lvl7pPr>
            <a:lvl8pPr marL="4800600" indent="0" algn="ctr">
              <a:buNone/>
              <a:defRPr sz="2400"/>
            </a:lvl8pPr>
            <a:lvl9pPr marL="5486400" indent="0" algn="ctr">
              <a:buNone/>
              <a:defRPr sz="24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BA3DADD-AE6D-F44C-8E99-E83159E36487}" type="datetimeFigureOut">
              <a:rPr lang="pt-BR" smtClean="0"/>
              <a:pPr/>
              <a:t>11/01/2023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0BAD736C-9784-0E49-AB4F-6CBCE0EDB27D}" type="slidenum">
              <a:rPr lang="pt-BR" smtClean="0"/>
              <a:pPr/>
              <a:t>‹nº›</a:t>
            </a:fld>
            <a:endParaRPr lang="pt-BR"/>
          </a:p>
        </p:txBody>
      </p:sp>
    </p:spTree>
    <p:extLst>
      <p:ext uri="{BB962C8B-B14F-4D97-AF65-F5344CB8AC3E}">
        <p14:creationId xmlns:p14="http://schemas.microsoft.com/office/powerpoint/2010/main" val="2320930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BA3DADD-AE6D-F44C-8E99-E83159E36487}" type="datetimeFigureOut">
              <a:rPr lang="pt-BR" smtClean="0"/>
              <a:pPr/>
              <a:t>11/01/2023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0BAD736C-9784-0E49-AB4F-6CBCE0EDB27D}" type="slidenum">
              <a:rPr lang="pt-BR" smtClean="0"/>
              <a:pPr/>
              <a:t>‹nº›</a:t>
            </a:fld>
            <a:endParaRPr lang="pt-BR"/>
          </a:p>
        </p:txBody>
      </p:sp>
    </p:spTree>
    <p:extLst>
      <p:ext uri="{BB962C8B-B14F-4D97-AF65-F5344CB8AC3E}">
        <p14:creationId xmlns:p14="http://schemas.microsoft.com/office/powerpoint/2010/main" val="15221663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3087350" y="547772"/>
            <a:ext cx="3943350" cy="871910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57300" y="547772"/>
            <a:ext cx="11601450" cy="871910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BA3DADD-AE6D-F44C-8E99-E83159E36487}" type="datetimeFigureOut">
              <a:rPr lang="pt-BR" smtClean="0"/>
              <a:pPr/>
              <a:t>11/01/2023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0BAD736C-9784-0E49-AB4F-6CBCE0EDB27D}" type="slidenum">
              <a:rPr lang="pt-BR" smtClean="0"/>
              <a:pPr/>
              <a:t>‹nº›</a:t>
            </a:fld>
            <a:endParaRPr lang="pt-BR"/>
          </a:p>
        </p:txBody>
      </p:sp>
    </p:spTree>
    <p:extLst>
      <p:ext uri="{BB962C8B-B14F-4D97-AF65-F5344CB8AC3E}">
        <p14:creationId xmlns:p14="http://schemas.microsoft.com/office/powerpoint/2010/main" val="30480157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BA3DADD-AE6D-F44C-8E99-E83159E36487}" type="datetimeFigureOut">
              <a:rPr lang="pt-BR" smtClean="0"/>
              <a:pPr/>
              <a:t>11/01/2023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0BAD736C-9784-0E49-AB4F-6CBCE0EDB27D}" type="slidenum">
              <a:rPr lang="pt-BR" smtClean="0"/>
              <a:pPr/>
              <a:t>‹nº›</a:t>
            </a:fld>
            <a:endParaRPr lang="pt-BR"/>
          </a:p>
        </p:txBody>
      </p:sp>
    </p:spTree>
    <p:extLst>
      <p:ext uri="{BB962C8B-B14F-4D97-AF65-F5344CB8AC3E}">
        <p14:creationId xmlns:p14="http://schemas.microsoft.com/office/powerpoint/2010/main" val="27855055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47775" y="2565004"/>
            <a:ext cx="15773400" cy="4279766"/>
          </a:xfrm>
        </p:spPr>
        <p:txBody>
          <a:bodyPr anchor="b"/>
          <a:lstStyle>
            <a:lvl1pPr>
              <a:defRPr sz="9000"/>
            </a:lvl1pPr>
          </a:lstStyle>
          <a:p>
            <a:r>
              <a:rPr lang="en-US"/>
              <a:t>Click to edit Master title style</a:t>
            </a:r>
            <a:endParaRPr lang="en-US" dirty="0"/>
          </a:p>
        </p:txBody>
      </p:sp>
      <p:sp>
        <p:nvSpPr>
          <p:cNvPr id="3" name="Text Placeholder 2"/>
          <p:cNvSpPr>
            <a:spLocks noGrp="1"/>
          </p:cNvSpPr>
          <p:nvPr>
            <p:ph type="body" idx="1"/>
          </p:nvPr>
        </p:nvSpPr>
        <p:spPr>
          <a:xfrm>
            <a:off x="1247775" y="6885258"/>
            <a:ext cx="15773400" cy="2250628"/>
          </a:xfrm>
        </p:spPr>
        <p:txBody>
          <a:bodyPr/>
          <a:lstStyle>
            <a:lvl1pPr marL="0" indent="0">
              <a:buNone/>
              <a:defRPr sz="3600">
                <a:solidFill>
                  <a:schemeClr val="tx1">
                    <a:tint val="75000"/>
                  </a:schemeClr>
                </a:solidFill>
              </a:defRPr>
            </a:lvl1pPr>
            <a:lvl2pPr marL="685800" indent="0">
              <a:buNone/>
              <a:defRPr sz="3000">
                <a:solidFill>
                  <a:schemeClr val="tx1">
                    <a:tint val="75000"/>
                  </a:schemeClr>
                </a:solidFill>
              </a:defRPr>
            </a:lvl2pPr>
            <a:lvl3pPr marL="1371600" indent="0">
              <a:buNone/>
              <a:defRPr sz="2700">
                <a:solidFill>
                  <a:schemeClr val="tx1">
                    <a:tint val="75000"/>
                  </a:schemeClr>
                </a:solidFill>
              </a:defRPr>
            </a:lvl3pPr>
            <a:lvl4pPr marL="2057400" indent="0">
              <a:buNone/>
              <a:defRPr sz="2400">
                <a:solidFill>
                  <a:schemeClr val="tx1">
                    <a:tint val="75000"/>
                  </a:schemeClr>
                </a:solidFill>
              </a:defRPr>
            </a:lvl4pPr>
            <a:lvl5pPr marL="2743200" indent="0">
              <a:buNone/>
              <a:defRPr sz="2400">
                <a:solidFill>
                  <a:schemeClr val="tx1">
                    <a:tint val="75000"/>
                  </a:schemeClr>
                </a:solidFill>
              </a:defRPr>
            </a:lvl5pPr>
            <a:lvl6pPr marL="3429000" indent="0">
              <a:buNone/>
              <a:defRPr sz="2400">
                <a:solidFill>
                  <a:schemeClr val="tx1">
                    <a:tint val="75000"/>
                  </a:schemeClr>
                </a:solidFill>
              </a:defRPr>
            </a:lvl6pPr>
            <a:lvl7pPr marL="4114800" indent="0">
              <a:buNone/>
              <a:defRPr sz="2400">
                <a:solidFill>
                  <a:schemeClr val="tx1">
                    <a:tint val="75000"/>
                  </a:schemeClr>
                </a:solidFill>
              </a:defRPr>
            </a:lvl7pPr>
            <a:lvl8pPr marL="4800600" indent="0">
              <a:buNone/>
              <a:defRPr sz="2400">
                <a:solidFill>
                  <a:schemeClr val="tx1">
                    <a:tint val="75000"/>
                  </a:schemeClr>
                </a:solidFill>
              </a:defRPr>
            </a:lvl8pPr>
            <a:lvl9pPr marL="5486400" indent="0">
              <a:buNone/>
              <a:defRPr sz="2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BA3DADD-AE6D-F44C-8E99-E83159E36487}" type="datetimeFigureOut">
              <a:rPr lang="pt-BR" smtClean="0"/>
              <a:pPr/>
              <a:t>11/01/2023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0BAD736C-9784-0E49-AB4F-6CBCE0EDB27D}" type="slidenum">
              <a:rPr lang="pt-BR" smtClean="0"/>
              <a:pPr/>
              <a:t>‹nº›</a:t>
            </a:fld>
            <a:endParaRPr lang="pt-BR"/>
          </a:p>
        </p:txBody>
      </p:sp>
    </p:spTree>
    <p:extLst>
      <p:ext uri="{BB962C8B-B14F-4D97-AF65-F5344CB8AC3E}">
        <p14:creationId xmlns:p14="http://schemas.microsoft.com/office/powerpoint/2010/main" val="1931728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57300" y="2738860"/>
            <a:ext cx="7772400" cy="652801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9258300" y="2738860"/>
            <a:ext cx="7772400" cy="652801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BA3DADD-AE6D-F44C-8E99-E83159E36487}" type="datetimeFigureOut">
              <a:rPr lang="pt-BR" smtClean="0"/>
              <a:pPr/>
              <a:t>11/01/2023</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0BAD736C-9784-0E49-AB4F-6CBCE0EDB27D}" type="slidenum">
              <a:rPr lang="pt-BR" smtClean="0"/>
              <a:pPr/>
              <a:t>‹nº›</a:t>
            </a:fld>
            <a:endParaRPr lang="pt-BR"/>
          </a:p>
        </p:txBody>
      </p:sp>
    </p:spTree>
    <p:extLst>
      <p:ext uri="{BB962C8B-B14F-4D97-AF65-F5344CB8AC3E}">
        <p14:creationId xmlns:p14="http://schemas.microsoft.com/office/powerpoint/2010/main" val="2519247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9682" y="547773"/>
            <a:ext cx="15773400" cy="198865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259683" y="2522134"/>
            <a:ext cx="7736681" cy="1236059"/>
          </a:xfrm>
        </p:spPr>
        <p:txBody>
          <a:bodyPr anchor="b"/>
          <a:lstStyle>
            <a:lvl1pPr marL="0" indent="0">
              <a:buNone/>
              <a:defRPr sz="3600" b="1"/>
            </a:lvl1pPr>
            <a:lvl2pPr marL="685800" indent="0">
              <a:buNone/>
              <a:defRPr sz="3000" b="1"/>
            </a:lvl2pPr>
            <a:lvl3pPr marL="1371600" indent="0">
              <a:buNone/>
              <a:defRPr sz="2700" b="1"/>
            </a:lvl3pPr>
            <a:lvl4pPr marL="2057400" indent="0">
              <a:buNone/>
              <a:defRPr sz="2400" b="1"/>
            </a:lvl4pPr>
            <a:lvl5pPr marL="2743200" indent="0">
              <a:buNone/>
              <a:defRPr sz="2400" b="1"/>
            </a:lvl5pPr>
            <a:lvl6pPr marL="3429000" indent="0">
              <a:buNone/>
              <a:defRPr sz="2400" b="1"/>
            </a:lvl6pPr>
            <a:lvl7pPr marL="4114800" indent="0">
              <a:buNone/>
              <a:defRPr sz="2400" b="1"/>
            </a:lvl7pPr>
            <a:lvl8pPr marL="4800600" indent="0">
              <a:buNone/>
              <a:defRPr sz="2400" b="1"/>
            </a:lvl8pPr>
            <a:lvl9pPr marL="5486400" indent="0">
              <a:buNone/>
              <a:defRPr sz="2400" b="1"/>
            </a:lvl9pPr>
          </a:lstStyle>
          <a:p>
            <a:pPr lvl="0"/>
            <a:r>
              <a:rPr lang="en-US"/>
              <a:t>Edit Master text styles</a:t>
            </a:r>
          </a:p>
        </p:txBody>
      </p:sp>
      <p:sp>
        <p:nvSpPr>
          <p:cNvPr id="4" name="Content Placeholder 3"/>
          <p:cNvSpPr>
            <a:spLocks noGrp="1"/>
          </p:cNvSpPr>
          <p:nvPr>
            <p:ph sz="half" idx="2"/>
          </p:nvPr>
        </p:nvSpPr>
        <p:spPr>
          <a:xfrm>
            <a:off x="1259683" y="3758193"/>
            <a:ext cx="7736681" cy="552773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9258300" y="2522134"/>
            <a:ext cx="7774782" cy="1236059"/>
          </a:xfrm>
        </p:spPr>
        <p:txBody>
          <a:bodyPr anchor="b"/>
          <a:lstStyle>
            <a:lvl1pPr marL="0" indent="0">
              <a:buNone/>
              <a:defRPr sz="3600" b="1"/>
            </a:lvl1pPr>
            <a:lvl2pPr marL="685800" indent="0">
              <a:buNone/>
              <a:defRPr sz="3000" b="1"/>
            </a:lvl2pPr>
            <a:lvl3pPr marL="1371600" indent="0">
              <a:buNone/>
              <a:defRPr sz="2700" b="1"/>
            </a:lvl3pPr>
            <a:lvl4pPr marL="2057400" indent="0">
              <a:buNone/>
              <a:defRPr sz="2400" b="1"/>
            </a:lvl4pPr>
            <a:lvl5pPr marL="2743200" indent="0">
              <a:buNone/>
              <a:defRPr sz="2400" b="1"/>
            </a:lvl5pPr>
            <a:lvl6pPr marL="3429000" indent="0">
              <a:buNone/>
              <a:defRPr sz="2400" b="1"/>
            </a:lvl6pPr>
            <a:lvl7pPr marL="4114800" indent="0">
              <a:buNone/>
              <a:defRPr sz="2400" b="1"/>
            </a:lvl7pPr>
            <a:lvl8pPr marL="4800600" indent="0">
              <a:buNone/>
              <a:defRPr sz="2400" b="1"/>
            </a:lvl8pPr>
            <a:lvl9pPr marL="5486400" indent="0">
              <a:buNone/>
              <a:defRPr sz="2400" b="1"/>
            </a:lvl9pPr>
          </a:lstStyle>
          <a:p>
            <a:pPr lvl="0"/>
            <a:r>
              <a:rPr lang="en-US"/>
              <a:t>Edit Master text styles</a:t>
            </a:r>
          </a:p>
        </p:txBody>
      </p:sp>
      <p:sp>
        <p:nvSpPr>
          <p:cNvPr id="6" name="Content Placeholder 5"/>
          <p:cNvSpPr>
            <a:spLocks noGrp="1"/>
          </p:cNvSpPr>
          <p:nvPr>
            <p:ph sz="quarter" idx="4"/>
          </p:nvPr>
        </p:nvSpPr>
        <p:spPr>
          <a:xfrm>
            <a:off x="9258300" y="3758193"/>
            <a:ext cx="7774782" cy="552773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BA3DADD-AE6D-F44C-8E99-E83159E36487}" type="datetimeFigureOut">
              <a:rPr lang="pt-BR" smtClean="0"/>
              <a:pPr/>
              <a:t>11/01/2023</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0BAD736C-9784-0E49-AB4F-6CBCE0EDB27D}" type="slidenum">
              <a:rPr lang="pt-BR" smtClean="0"/>
              <a:pPr/>
              <a:t>‹nº›</a:t>
            </a:fld>
            <a:endParaRPr lang="pt-BR"/>
          </a:p>
        </p:txBody>
      </p:sp>
    </p:spTree>
    <p:extLst>
      <p:ext uri="{BB962C8B-B14F-4D97-AF65-F5344CB8AC3E}">
        <p14:creationId xmlns:p14="http://schemas.microsoft.com/office/powerpoint/2010/main" val="32595563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BA3DADD-AE6D-F44C-8E99-E83159E36487}" type="datetimeFigureOut">
              <a:rPr lang="pt-BR" smtClean="0"/>
              <a:pPr/>
              <a:t>11/01/2023</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0BAD736C-9784-0E49-AB4F-6CBCE0EDB27D}" type="slidenum">
              <a:rPr lang="pt-BR" smtClean="0"/>
              <a:pPr/>
              <a:t>‹nº›</a:t>
            </a:fld>
            <a:endParaRPr lang="pt-BR"/>
          </a:p>
        </p:txBody>
      </p:sp>
    </p:spTree>
    <p:extLst>
      <p:ext uri="{BB962C8B-B14F-4D97-AF65-F5344CB8AC3E}">
        <p14:creationId xmlns:p14="http://schemas.microsoft.com/office/powerpoint/2010/main" val="7666196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A3DADD-AE6D-F44C-8E99-E83159E36487}" type="datetimeFigureOut">
              <a:rPr lang="pt-BR" smtClean="0"/>
              <a:pPr/>
              <a:t>11/01/2023</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0BAD736C-9784-0E49-AB4F-6CBCE0EDB27D}" type="slidenum">
              <a:rPr lang="pt-BR" smtClean="0"/>
              <a:pPr/>
              <a:t>‹nº›</a:t>
            </a:fld>
            <a:endParaRPr lang="pt-BR"/>
          </a:p>
        </p:txBody>
      </p:sp>
    </p:spTree>
    <p:extLst>
      <p:ext uri="{BB962C8B-B14F-4D97-AF65-F5344CB8AC3E}">
        <p14:creationId xmlns:p14="http://schemas.microsoft.com/office/powerpoint/2010/main" val="25791812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59683" y="685906"/>
            <a:ext cx="5898356" cy="2400671"/>
          </a:xfrm>
        </p:spPr>
        <p:txBody>
          <a:bodyPr anchor="b"/>
          <a:lstStyle>
            <a:lvl1pPr>
              <a:defRPr sz="4800"/>
            </a:lvl1pPr>
          </a:lstStyle>
          <a:p>
            <a:r>
              <a:rPr lang="en-US"/>
              <a:t>Click to edit Master title style</a:t>
            </a:r>
            <a:endParaRPr lang="en-US" dirty="0"/>
          </a:p>
        </p:txBody>
      </p:sp>
      <p:sp>
        <p:nvSpPr>
          <p:cNvPr id="3" name="Content Placeholder 2"/>
          <p:cNvSpPr>
            <a:spLocks noGrp="1"/>
          </p:cNvSpPr>
          <p:nvPr>
            <p:ph idx="1"/>
          </p:nvPr>
        </p:nvSpPr>
        <p:spPr>
          <a:xfrm>
            <a:off x="7774782" y="1481367"/>
            <a:ext cx="9258300" cy="7311566"/>
          </a:xfrm>
        </p:spPr>
        <p:txBody>
          <a:bodyPr/>
          <a:lstStyle>
            <a:lvl1pPr>
              <a:defRPr sz="4800"/>
            </a:lvl1pPr>
            <a:lvl2pPr>
              <a:defRPr sz="4200"/>
            </a:lvl2pPr>
            <a:lvl3pPr>
              <a:defRPr sz="3600"/>
            </a:lvl3pPr>
            <a:lvl4pPr>
              <a:defRPr sz="3000"/>
            </a:lvl4pPr>
            <a:lvl5pPr>
              <a:defRPr sz="3000"/>
            </a:lvl5pPr>
            <a:lvl6pPr>
              <a:defRPr sz="3000"/>
            </a:lvl6pPr>
            <a:lvl7pPr>
              <a:defRPr sz="3000"/>
            </a:lvl7pPr>
            <a:lvl8pPr>
              <a:defRPr sz="3000"/>
            </a:lvl8pPr>
            <a:lvl9pPr>
              <a:defRPr sz="3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259683" y="3086576"/>
            <a:ext cx="5898356" cy="5718265"/>
          </a:xfrm>
        </p:spPr>
        <p:txBody>
          <a:bodyPr/>
          <a:lstStyle>
            <a:lvl1pPr marL="0" indent="0">
              <a:buNone/>
              <a:defRPr sz="2400"/>
            </a:lvl1pPr>
            <a:lvl2pPr marL="685800" indent="0">
              <a:buNone/>
              <a:defRPr sz="2100"/>
            </a:lvl2pPr>
            <a:lvl3pPr marL="1371600" indent="0">
              <a:buNone/>
              <a:defRPr sz="1800"/>
            </a:lvl3pPr>
            <a:lvl4pPr marL="2057400" indent="0">
              <a:buNone/>
              <a:defRPr sz="1500"/>
            </a:lvl4pPr>
            <a:lvl5pPr marL="2743200" indent="0">
              <a:buNone/>
              <a:defRPr sz="1500"/>
            </a:lvl5pPr>
            <a:lvl6pPr marL="3429000" indent="0">
              <a:buNone/>
              <a:defRPr sz="1500"/>
            </a:lvl6pPr>
            <a:lvl7pPr marL="4114800" indent="0">
              <a:buNone/>
              <a:defRPr sz="1500"/>
            </a:lvl7pPr>
            <a:lvl8pPr marL="4800600" indent="0">
              <a:buNone/>
              <a:defRPr sz="1500"/>
            </a:lvl8pPr>
            <a:lvl9pPr marL="5486400" indent="0">
              <a:buNone/>
              <a:defRPr sz="1500"/>
            </a:lvl9pPr>
          </a:lstStyle>
          <a:p>
            <a:pPr lvl="0"/>
            <a:r>
              <a:rPr lang="en-US"/>
              <a:t>Edit Master text styles</a:t>
            </a:r>
          </a:p>
        </p:txBody>
      </p:sp>
      <p:sp>
        <p:nvSpPr>
          <p:cNvPr id="5" name="Date Placeholder 4"/>
          <p:cNvSpPr>
            <a:spLocks noGrp="1"/>
          </p:cNvSpPr>
          <p:nvPr>
            <p:ph type="dt" sz="half" idx="10"/>
          </p:nvPr>
        </p:nvSpPr>
        <p:spPr/>
        <p:txBody>
          <a:bodyPr/>
          <a:lstStyle/>
          <a:p>
            <a:fld id="{0BA3DADD-AE6D-F44C-8E99-E83159E36487}" type="datetimeFigureOut">
              <a:rPr lang="pt-BR" smtClean="0"/>
              <a:pPr/>
              <a:t>11/01/2023</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0BAD736C-9784-0E49-AB4F-6CBCE0EDB27D}" type="slidenum">
              <a:rPr lang="pt-BR" smtClean="0"/>
              <a:pPr/>
              <a:t>‹nº›</a:t>
            </a:fld>
            <a:endParaRPr lang="pt-BR"/>
          </a:p>
        </p:txBody>
      </p:sp>
    </p:spTree>
    <p:extLst>
      <p:ext uri="{BB962C8B-B14F-4D97-AF65-F5344CB8AC3E}">
        <p14:creationId xmlns:p14="http://schemas.microsoft.com/office/powerpoint/2010/main" val="2675993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59683" y="685906"/>
            <a:ext cx="5898356" cy="2400671"/>
          </a:xfrm>
        </p:spPr>
        <p:txBody>
          <a:bodyPr anchor="b"/>
          <a:lstStyle>
            <a:lvl1pPr>
              <a:defRPr sz="4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774782" y="1481367"/>
            <a:ext cx="9258300" cy="7311566"/>
          </a:xfrm>
        </p:spPr>
        <p:txBody>
          <a:bodyPr anchor="t"/>
          <a:lstStyle>
            <a:lvl1pPr marL="0" indent="0">
              <a:buNone/>
              <a:defRPr sz="4800"/>
            </a:lvl1pPr>
            <a:lvl2pPr marL="685800" indent="0">
              <a:buNone/>
              <a:defRPr sz="4200"/>
            </a:lvl2pPr>
            <a:lvl3pPr marL="1371600" indent="0">
              <a:buNone/>
              <a:defRPr sz="3600"/>
            </a:lvl3pPr>
            <a:lvl4pPr marL="2057400" indent="0">
              <a:buNone/>
              <a:defRPr sz="3000"/>
            </a:lvl4pPr>
            <a:lvl5pPr marL="2743200" indent="0">
              <a:buNone/>
              <a:defRPr sz="3000"/>
            </a:lvl5pPr>
            <a:lvl6pPr marL="3429000" indent="0">
              <a:buNone/>
              <a:defRPr sz="3000"/>
            </a:lvl6pPr>
            <a:lvl7pPr marL="4114800" indent="0">
              <a:buNone/>
              <a:defRPr sz="3000"/>
            </a:lvl7pPr>
            <a:lvl8pPr marL="4800600" indent="0">
              <a:buNone/>
              <a:defRPr sz="3000"/>
            </a:lvl8pPr>
            <a:lvl9pPr marL="5486400" indent="0">
              <a:buNone/>
              <a:defRPr sz="3000"/>
            </a:lvl9pPr>
          </a:lstStyle>
          <a:p>
            <a:r>
              <a:rPr lang="en-US"/>
              <a:t>Click icon to add picture</a:t>
            </a:r>
            <a:endParaRPr lang="en-US" dirty="0"/>
          </a:p>
        </p:txBody>
      </p:sp>
      <p:sp>
        <p:nvSpPr>
          <p:cNvPr id="4" name="Text Placeholder 3"/>
          <p:cNvSpPr>
            <a:spLocks noGrp="1"/>
          </p:cNvSpPr>
          <p:nvPr>
            <p:ph type="body" sz="half" idx="2"/>
          </p:nvPr>
        </p:nvSpPr>
        <p:spPr>
          <a:xfrm>
            <a:off x="1259683" y="3086576"/>
            <a:ext cx="5898356" cy="5718265"/>
          </a:xfrm>
        </p:spPr>
        <p:txBody>
          <a:bodyPr/>
          <a:lstStyle>
            <a:lvl1pPr marL="0" indent="0">
              <a:buNone/>
              <a:defRPr sz="2400"/>
            </a:lvl1pPr>
            <a:lvl2pPr marL="685800" indent="0">
              <a:buNone/>
              <a:defRPr sz="2100"/>
            </a:lvl2pPr>
            <a:lvl3pPr marL="1371600" indent="0">
              <a:buNone/>
              <a:defRPr sz="1800"/>
            </a:lvl3pPr>
            <a:lvl4pPr marL="2057400" indent="0">
              <a:buNone/>
              <a:defRPr sz="1500"/>
            </a:lvl4pPr>
            <a:lvl5pPr marL="2743200" indent="0">
              <a:buNone/>
              <a:defRPr sz="1500"/>
            </a:lvl5pPr>
            <a:lvl6pPr marL="3429000" indent="0">
              <a:buNone/>
              <a:defRPr sz="1500"/>
            </a:lvl6pPr>
            <a:lvl7pPr marL="4114800" indent="0">
              <a:buNone/>
              <a:defRPr sz="1500"/>
            </a:lvl7pPr>
            <a:lvl8pPr marL="4800600" indent="0">
              <a:buNone/>
              <a:defRPr sz="1500"/>
            </a:lvl8pPr>
            <a:lvl9pPr marL="5486400" indent="0">
              <a:buNone/>
              <a:defRPr sz="1500"/>
            </a:lvl9pPr>
          </a:lstStyle>
          <a:p>
            <a:pPr lvl="0"/>
            <a:r>
              <a:rPr lang="en-US"/>
              <a:t>Edit Master text styles</a:t>
            </a:r>
          </a:p>
        </p:txBody>
      </p:sp>
      <p:sp>
        <p:nvSpPr>
          <p:cNvPr id="5" name="Date Placeholder 4"/>
          <p:cNvSpPr>
            <a:spLocks noGrp="1"/>
          </p:cNvSpPr>
          <p:nvPr>
            <p:ph type="dt" sz="half" idx="10"/>
          </p:nvPr>
        </p:nvSpPr>
        <p:spPr/>
        <p:txBody>
          <a:bodyPr/>
          <a:lstStyle/>
          <a:p>
            <a:fld id="{0BA3DADD-AE6D-F44C-8E99-E83159E36487}" type="datetimeFigureOut">
              <a:rPr lang="pt-BR" smtClean="0"/>
              <a:pPr/>
              <a:t>11/01/2023</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0BAD736C-9784-0E49-AB4F-6CBCE0EDB27D}" type="slidenum">
              <a:rPr lang="pt-BR" smtClean="0"/>
              <a:pPr/>
              <a:t>‹nº›</a:t>
            </a:fld>
            <a:endParaRPr lang="pt-BR"/>
          </a:p>
        </p:txBody>
      </p:sp>
    </p:spTree>
    <p:extLst>
      <p:ext uri="{BB962C8B-B14F-4D97-AF65-F5344CB8AC3E}">
        <p14:creationId xmlns:p14="http://schemas.microsoft.com/office/powerpoint/2010/main" val="39145108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7300" y="547773"/>
            <a:ext cx="15773400" cy="1988651"/>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257300" y="2738860"/>
            <a:ext cx="15773400" cy="6528015"/>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57300" y="9535998"/>
            <a:ext cx="4114800" cy="547772"/>
          </a:xfrm>
          <a:prstGeom prst="rect">
            <a:avLst/>
          </a:prstGeom>
        </p:spPr>
        <p:txBody>
          <a:bodyPr vert="horz" lIns="91440" tIns="45720" rIns="91440" bIns="45720" rtlCol="0" anchor="ctr"/>
          <a:lstStyle>
            <a:lvl1pPr algn="l">
              <a:defRPr sz="1800">
                <a:solidFill>
                  <a:schemeClr val="tx1">
                    <a:tint val="75000"/>
                  </a:schemeClr>
                </a:solidFill>
              </a:defRPr>
            </a:lvl1pPr>
          </a:lstStyle>
          <a:p>
            <a:fld id="{0BA3DADD-AE6D-F44C-8E99-E83159E36487}" type="datetimeFigureOut">
              <a:rPr lang="pt-BR" smtClean="0"/>
              <a:pPr/>
              <a:t>11/01/2023</a:t>
            </a:fld>
            <a:endParaRPr lang="pt-BR"/>
          </a:p>
        </p:txBody>
      </p:sp>
      <p:sp>
        <p:nvSpPr>
          <p:cNvPr id="5" name="Footer Placeholder 4"/>
          <p:cNvSpPr>
            <a:spLocks noGrp="1"/>
          </p:cNvSpPr>
          <p:nvPr>
            <p:ph type="ftr" sz="quarter" idx="3"/>
          </p:nvPr>
        </p:nvSpPr>
        <p:spPr>
          <a:xfrm>
            <a:off x="6057900" y="9535998"/>
            <a:ext cx="6172200" cy="547772"/>
          </a:xfrm>
          <a:prstGeom prst="rect">
            <a:avLst/>
          </a:prstGeom>
        </p:spPr>
        <p:txBody>
          <a:bodyPr vert="horz" lIns="91440" tIns="45720" rIns="91440" bIns="45720" rtlCol="0" anchor="ctr"/>
          <a:lstStyle>
            <a:lvl1pPr algn="ctr">
              <a:defRPr sz="1800">
                <a:solidFill>
                  <a:schemeClr val="tx1">
                    <a:tint val="75000"/>
                  </a:schemeClr>
                </a:solidFill>
              </a:defRPr>
            </a:lvl1pPr>
          </a:lstStyle>
          <a:p>
            <a:endParaRPr lang="pt-BR"/>
          </a:p>
        </p:txBody>
      </p:sp>
      <p:sp>
        <p:nvSpPr>
          <p:cNvPr id="6" name="Slide Number Placeholder 5"/>
          <p:cNvSpPr>
            <a:spLocks noGrp="1"/>
          </p:cNvSpPr>
          <p:nvPr>
            <p:ph type="sldNum" sz="quarter" idx="4"/>
          </p:nvPr>
        </p:nvSpPr>
        <p:spPr>
          <a:xfrm>
            <a:off x="12915900" y="9535998"/>
            <a:ext cx="4114800" cy="547772"/>
          </a:xfrm>
          <a:prstGeom prst="rect">
            <a:avLst/>
          </a:prstGeom>
        </p:spPr>
        <p:txBody>
          <a:bodyPr vert="horz" lIns="91440" tIns="45720" rIns="91440" bIns="45720" rtlCol="0" anchor="ctr"/>
          <a:lstStyle>
            <a:lvl1pPr algn="r">
              <a:defRPr sz="1800">
                <a:solidFill>
                  <a:schemeClr val="tx1">
                    <a:tint val="75000"/>
                  </a:schemeClr>
                </a:solidFill>
              </a:defRPr>
            </a:lvl1pPr>
          </a:lstStyle>
          <a:p>
            <a:fld id="{0BAD736C-9784-0E49-AB4F-6CBCE0EDB27D}" type="slidenum">
              <a:rPr lang="pt-BR" smtClean="0"/>
              <a:pPr/>
              <a:t>‹nº›</a:t>
            </a:fld>
            <a:endParaRPr lang="pt-BR"/>
          </a:p>
        </p:txBody>
      </p:sp>
    </p:spTree>
    <p:extLst>
      <p:ext uri="{BB962C8B-B14F-4D97-AF65-F5344CB8AC3E}">
        <p14:creationId xmlns:p14="http://schemas.microsoft.com/office/powerpoint/2010/main" val="333681635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p:titleStyle>
    <p:bodyStyle>
      <a:lvl1pPr marL="342900" indent="-342900" algn="l" defTabSz="1371600" rtl="0" eaLnBrk="1" latinLnBrk="0" hangingPunct="1">
        <a:lnSpc>
          <a:spcPct val="90000"/>
        </a:lnSpc>
        <a:spcBef>
          <a:spcPts val="1500"/>
        </a:spcBef>
        <a:buFont typeface="Arial" panose="020B0604020202020204" pitchFamily="34" charset="0"/>
        <a:buChar char="•"/>
        <a:defRPr sz="4200" kern="1200">
          <a:solidFill>
            <a:schemeClr val="tx1"/>
          </a:solidFill>
          <a:latin typeface="+mn-lt"/>
          <a:ea typeface="+mn-ea"/>
          <a:cs typeface="+mn-cs"/>
        </a:defRPr>
      </a:lvl1pPr>
      <a:lvl2pPr marL="1028700" indent="-342900" algn="l" defTabSz="1371600" rtl="0" eaLnBrk="1" latinLnBrk="0" hangingPunct="1">
        <a:lnSpc>
          <a:spcPct val="90000"/>
        </a:lnSpc>
        <a:spcBef>
          <a:spcPts val="750"/>
        </a:spcBef>
        <a:buFont typeface="Arial" panose="020B0604020202020204" pitchFamily="34" charset="0"/>
        <a:buChar char="•"/>
        <a:defRPr sz="3600" kern="1200">
          <a:solidFill>
            <a:schemeClr val="tx1"/>
          </a:solidFill>
          <a:latin typeface="+mn-lt"/>
          <a:ea typeface="+mn-ea"/>
          <a:cs typeface="+mn-cs"/>
        </a:defRPr>
      </a:lvl2pPr>
      <a:lvl3pPr marL="1714500" indent="-342900" algn="l" defTabSz="1371600" rtl="0" eaLnBrk="1" latinLnBrk="0" hangingPunct="1">
        <a:lnSpc>
          <a:spcPct val="90000"/>
        </a:lnSpc>
        <a:spcBef>
          <a:spcPts val="750"/>
        </a:spcBef>
        <a:buFont typeface="Arial" panose="020B0604020202020204" pitchFamily="34" charset="0"/>
        <a:buChar char="•"/>
        <a:defRPr sz="3000" kern="1200">
          <a:solidFill>
            <a:schemeClr val="tx1"/>
          </a:solidFill>
          <a:latin typeface="+mn-lt"/>
          <a:ea typeface="+mn-ea"/>
          <a:cs typeface="+mn-cs"/>
        </a:defRPr>
      </a:lvl3pPr>
      <a:lvl4pPr marL="24003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4pPr>
      <a:lvl5pPr marL="30861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5pPr>
      <a:lvl6pPr marL="37719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6pPr>
      <a:lvl7pPr marL="44577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7pPr>
      <a:lvl8pPr marL="51435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8pPr>
      <a:lvl9pPr marL="58293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9pPr>
    </p:bodyStyle>
    <p:otherStyle>
      <a:defPPr>
        <a:defRPr lang="en-US"/>
      </a:defPPr>
      <a:lvl1pPr marL="0" algn="l" defTabSz="1371600" rtl="0" eaLnBrk="1" latinLnBrk="0" hangingPunct="1">
        <a:defRPr sz="2700" kern="1200">
          <a:solidFill>
            <a:schemeClr val="tx1"/>
          </a:solidFill>
          <a:latin typeface="+mn-lt"/>
          <a:ea typeface="+mn-ea"/>
          <a:cs typeface="+mn-cs"/>
        </a:defRPr>
      </a:lvl1pPr>
      <a:lvl2pPr marL="685800" algn="l" defTabSz="1371600" rtl="0" eaLnBrk="1" latinLnBrk="0" hangingPunct="1">
        <a:defRPr sz="2700" kern="1200">
          <a:solidFill>
            <a:schemeClr val="tx1"/>
          </a:solidFill>
          <a:latin typeface="+mn-lt"/>
          <a:ea typeface="+mn-ea"/>
          <a:cs typeface="+mn-cs"/>
        </a:defRPr>
      </a:lvl2pPr>
      <a:lvl3pPr marL="1371600" algn="l" defTabSz="1371600" rtl="0" eaLnBrk="1" latinLnBrk="0" hangingPunct="1">
        <a:defRPr sz="2700" kern="1200">
          <a:solidFill>
            <a:schemeClr val="tx1"/>
          </a:solidFill>
          <a:latin typeface="+mn-lt"/>
          <a:ea typeface="+mn-ea"/>
          <a:cs typeface="+mn-cs"/>
        </a:defRPr>
      </a:lvl3pPr>
      <a:lvl4pPr marL="2057400" algn="l" defTabSz="1371600" rtl="0" eaLnBrk="1" latinLnBrk="0" hangingPunct="1">
        <a:defRPr sz="2700" kern="1200">
          <a:solidFill>
            <a:schemeClr val="tx1"/>
          </a:solidFill>
          <a:latin typeface="+mn-lt"/>
          <a:ea typeface="+mn-ea"/>
          <a:cs typeface="+mn-cs"/>
        </a:defRPr>
      </a:lvl4pPr>
      <a:lvl5pPr marL="2743200" algn="l" defTabSz="1371600" rtl="0" eaLnBrk="1" latinLnBrk="0" hangingPunct="1">
        <a:defRPr sz="2700" kern="1200">
          <a:solidFill>
            <a:schemeClr val="tx1"/>
          </a:solidFill>
          <a:latin typeface="+mn-lt"/>
          <a:ea typeface="+mn-ea"/>
          <a:cs typeface="+mn-cs"/>
        </a:defRPr>
      </a:lvl5pPr>
      <a:lvl6pPr marL="3429000" algn="l" defTabSz="1371600" rtl="0" eaLnBrk="1" latinLnBrk="0" hangingPunct="1">
        <a:defRPr sz="2700" kern="1200">
          <a:solidFill>
            <a:schemeClr val="tx1"/>
          </a:solidFill>
          <a:latin typeface="+mn-lt"/>
          <a:ea typeface="+mn-ea"/>
          <a:cs typeface="+mn-cs"/>
        </a:defRPr>
      </a:lvl6pPr>
      <a:lvl7pPr marL="4114800" algn="l" defTabSz="1371600" rtl="0" eaLnBrk="1" latinLnBrk="0" hangingPunct="1">
        <a:defRPr sz="2700" kern="1200">
          <a:solidFill>
            <a:schemeClr val="tx1"/>
          </a:solidFill>
          <a:latin typeface="+mn-lt"/>
          <a:ea typeface="+mn-ea"/>
          <a:cs typeface="+mn-cs"/>
        </a:defRPr>
      </a:lvl7pPr>
      <a:lvl8pPr marL="4800600" algn="l" defTabSz="1371600" rtl="0" eaLnBrk="1" latinLnBrk="0" hangingPunct="1">
        <a:defRPr sz="2700" kern="1200">
          <a:solidFill>
            <a:schemeClr val="tx1"/>
          </a:solidFill>
          <a:latin typeface="+mn-lt"/>
          <a:ea typeface="+mn-ea"/>
          <a:cs typeface="+mn-cs"/>
        </a:defRPr>
      </a:lvl8pPr>
      <a:lvl9pPr marL="5486400" algn="l" defTabSz="1371600" rtl="0" eaLnBrk="1" latinLnBrk="0" hangingPunct="1">
        <a:defRPr sz="2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Rectangle 54">
            <a:extLst>
              <a:ext uri="{FF2B5EF4-FFF2-40B4-BE49-F238E27FC236}">
                <a16:creationId xmlns:a16="http://schemas.microsoft.com/office/drawing/2014/main" id="{D7410CA3-6DD5-3A44-9A27-89A5D91BB08F}"/>
              </a:ext>
            </a:extLst>
          </p:cNvPr>
          <p:cNvSpPr/>
          <p:nvPr/>
        </p:nvSpPr>
        <p:spPr>
          <a:xfrm>
            <a:off x="12303173" y="4147455"/>
            <a:ext cx="5421916" cy="22526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28" name="Rounded Rectangle 27">
            <a:extLst>
              <a:ext uri="{FF2B5EF4-FFF2-40B4-BE49-F238E27FC236}">
                <a16:creationId xmlns:a16="http://schemas.microsoft.com/office/drawing/2014/main" id="{5F2BD0F1-005A-0044-A8AB-560F9375413B}"/>
              </a:ext>
            </a:extLst>
          </p:cNvPr>
          <p:cNvSpPr/>
          <p:nvPr/>
        </p:nvSpPr>
        <p:spPr>
          <a:xfrm>
            <a:off x="6471626" y="4592498"/>
            <a:ext cx="5265862" cy="483870"/>
          </a:xfrm>
          <a:prstGeom prst="roundRect">
            <a:avLst/>
          </a:prstGeom>
          <a:solidFill>
            <a:srgbClr val="00B050"/>
          </a:solidFill>
          <a:ln w="412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34" name="Rounded Rectangle 33">
            <a:extLst>
              <a:ext uri="{FF2B5EF4-FFF2-40B4-BE49-F238E27FC236}">
                <a16:creationId xmlns:a16="http://schemas.microsoft.com/office/drawing/2014/main" id="{A5E64E54-F3DF-614D-AB54-FE5A3AEF7AA0}"/>
              </a:ext>
            </a:extLst>
          </p:cNvPr>
          <p:cNvSpPr/>
          <p:nvPr/>
        </p:nvSpPr>
        <p:spPr>
          <a:xfrm>
            <a:off x="12327883" y="2056265"/>
            <a:ext cx="5265862" cy="483870"/>
          </a:xfrm>
          <a:prstGeom prst="roundRect">
            <a:avLst/>
          </a:prstGeom>
          <a:solidFill>
            <a:srgbClr val="00B050"/>
          </a:solidFill>
          <a:ln w="412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27" name="Rounded Rectangle 26">
            <a:extLst>
              <a:ext uri="{FF2B5EF4-FFF2-40B4-BE49-F238E27FC236}">
                <a16:creationId xmlns:a16="http://schemas.microsoft.com/office/drawing/2014/main" id="{A4D1C169-D6E1-FD4B-A45E-96E67FB1FAC8}"/>
              </a:ext>
            </a:extLst>
          </p:cNvPr>
          <p:cNvSpPr/>
          <p:nvPr/>
        </p:nvSpPr>
        <p:spPr>
          <a:xfrm>
            <a:off x="6471626" y="2056265"/>
            <a:ext cx="5265862" cy="483870"/>
          </a:xfrm>
          <a:prstGeom prst="roundRect">
            <a:avLst/>
          </a:prstGeom>
          <a:solidFill>
            <a:srgbClr val="00B050"/>
          </a:solidFill>
          <a:ln w="412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26" name="Rounded Rectangle 25">
            <a:extLst>
              <a:ext uri="{FF2B5EF4-FFF2-40B4-BE49-F238E27FC236}">
                <a16:creationId xmlns:a16="http://schemas.microsoft.com/office/drawing/2014/main" id="{001D1AA0-407E-424D-91CD-EDDDAC304852}"/>
              </a:ext>
            </a:extLst>
          </p:cNvPr>
          <p:cNvSpPr/>
          <p:nvPr/>
        </p:nvSpPr>
        <p:spPr>
          <a:xfrm>
            <a:off x="689500" y="2056265"/>
            <a:ext cx="5265862" cy="483870"/>
          </a:xfrm>
          <a:prstGeom prst="roundRect">
            <a:avLst/>
          </a:prstGeom>
          <a:solidFill>
            <a:srgbClr val="00B050"/>
          </a:solidFill>
          <a:ln w="412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29" name="Rectangle 28">
            <a:extLst>
              <a:ext uri="{FF2B5EF4-FFF2-40B4-BE49-F238E27FC236}">
                <a16:creationId xmlns:a16="http://schemas.microsoft.com/office/drawing/2014/main" id="{AC7E963C-F39C-9142-BF7D-B9F3E604B6E7}"/>
              </a:ext>
            </a:extLst>
          </p:cNvPr>
          <p:cNvSpPr/>
          <p:nvPr/>
        </p:nvSpPr>
        <p:spPr>
          <a:xfrm>
            <a:off x="0" y="800991"/>
            <a:ext cx="18288000" cy="1004949"/>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3" name="TextBox 12">
            <a:extLst>
              <a:ext uri="{FF2B5EF4-FFF2-40B4-BE49-F238E27FC236}">
                <a16:creationId xmlns:a16="http://schemas.microsoft.com/office/drawing/2014/main" id="{AA1A24BD-BD89-144A-A301-A8058FB68A3A}"/>
              </a:ext>
            </a:extLst>
          </p:cNvPr>
          <p:cNvSpPr txBox="1"/>
          <p:nvPr/>
        </p:nvSpPr>
        <p:spPr>
          <a:xfrm>
            <a:off x="640080" y="1257162"/>
            <a:ext cx="5560561" cy="461665"/>
          </a:xfrm>
          <a:prstGeom prst="rect">
            <a:avLst/>
          </a:prstGeom>
          <a:noFill/>
        </p:spPr>
        <p:txBody>
          <a:bodyPr wrap="none" rtlCol="0">
            <a:spAutoFit/>
          </a:bodyPr>
          <a:lstStyle/>
          <a:p>
            <a:r>
              <a:rPr lang="en-US" sz="2400" dirty="0">
                <a:latin typeface="Calibri" charset="0"/>
                <a:ea typeface="Calibri" charset="0"/>
                <a:cs typeface="Calibri" charset="0"/>
              </a:rPr>
              <a:t>C. M. D. Silva; J. N. </a:t>
            </a:r>
            <a:r>
              <a:rPr lang="en-US" sz="2400" dirty="0" err="1">
                <a:latin typeface="Calibri" charset="0"/>
                <a:ea typeface="Calibri" charset="0"/>
                <a:cs typeface="Calibri" charset="0"/>
              </a:rPr>
              <a:t>Germano</a:t>
            </a:r>
            <a:r>
              <a:rPr lang="en-US" sz="2400" dirty="0">
                <a:latin typeface="Calibri" charset="0"/>
                <a:ea typeface="Calibri" charset="0"/>
                <a:cs typeface="Calibri" charset="0"/>
              </a:rPr>
              <a:t>; A. P. Nassar Jr.</a:t>
            </a:r>
            <a:endParaRPr lang="pt-BR" sz="2400" dirty="0">
              <a:latin typeface="Calibri" charset="0"/>
              <a:ea typeface="Calibri" charset="0"/>
              <a:cs typeface="Calibri" charset="0"/>
            </a:endParaRPr>
          </a:p>
        </p:txBody>
      </p:sp>
      <p:sp>
        <p:nvSpPr>
          <p:cNvPr id="30" name="Rectangle 29">
            <a:extLst>
              <a:ext uri="{FF2B5EF4-FFF2-40B4-BE49-F238E27FC236}">
                <a16:creationId xmlns:a16="http://schemas.microsoft.com/office/drawing/2014/main" id="{110A48B5-F328-D645-96C3-2D4ECF5001AD}"/>
              </a:ext>
            </a:extLst>
          </p:cNvPr>
          <p:cNvSpPr/>
          <p:nvPr/>
        </p:nvSpPr>
        <p:spPr>
          <a:xfrm>
            <a:off x="16962120" y="800991"/>
            <a:ext cx="1325880" cy="1004949"/>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31" name="Rectangle 30">
            <a:extLst>
              <a:ext uri="{FF2B5EF4-FFF2-40B4-BE49-F238E27FC236}">
                <a16:creationId xmlns:a16="http://schemas.microsoft.com/office/drawing/2014/main" id="{3A9E31E6-DEFD-F244-8DCD-75F5CF51EA30}"/>
              </a:ext>
            </a:extLst>
          </p:cNvPr>
          <p:cNvSpPr/>
          <p:nvPr/>
        </p:nvSpPr>
        <p:spPr>
          <a:xfrm>
            <a:off x="16497300" y="800991"/>
            <a:ext cx="464820" cy="100494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4" name="TextBox 13">
            <a:extLst>
              <a:ext uri="{FF2B5EF4-FFF2-40B4-BE49-F238E27FC236}">
                <a16:creationId xmlns:a16="http://schemas.microsoft.com/office/drawing/2014/main" id="{60499DB6-57F6-FA4E-AD8C-82777B9EFB6F}"/>
              </a:ext>
            </a:extLst>
          </p:cNvPr>
          <p:cNvSpPr txBox="1"/>
          <p:nvPr/>
        </p:nvSpPr>
        <p:spPr>
          <a:xfrm>
            <a:off x="640080" y="2078469"/>
            <a:ext cx="5436187" cy="461665"/>
          </a:xfrm>
          <a:prstGeom prst="rect">
            <a:avLst/>
          </a:prstGeom>
          <a:noFill/>
        </p:spPr>
        <p:txBody>
          <a:bodyPr wrap="square" rtlCol="0">
            <a:spAutoFit/>
          </a:bodyPr>
          <a:lstStyle/>
          <a:p>
            <a:pPr algn="ctr"/>
            <a:r>
              <a:rPr lang="pt-BR" sz="2400" b="1" dirty="0">
                <a:solidFill>
                  <a:schemeClr val="bg1"/>
                </a:solidFill>
                <a:latin typeface="Calibri" charset="0"/>
                <a:ea typeface="Calibri" charset="0"/>
                <a:cs typeface="Calibri" charset="0"/>
              </a:rPr>
              <a:t>INTRODUÇ</a:t>
            </a:r>
            <a:r>
              <a:rPr lang="es-ES" sz="2400" b="1" dirty="0">
                <a:solidFill>
                  <a:schemeClr val="bg1"/>
                </a:solidFill>
                <a:latin typeface="Calibri" charset="0"/>
                <a:ea typeface="Calibri" charset="0"/>
                <a:cs typeface="Calibri" charset="0"/>
              </a:rPr>
              <a:t>ÃO</a:t>
            </a:r>
            <a:endParaRPr lang="pt-BR" sz="2400" b="1" dirty="0">
              <a:solidFill>
                <a:schemeClr val="bg1"/>
              </a:solidFill>
              <a:latin typeface="Calibri" charset="0"/>
              <a:ea typeface="Calibri" charset="0"/>
              <a:cs typeface="Calibri" charset="0"/>
            </a:endParaRPr>
          </a:p>
        </p:txBody>
      </p:sp>
      <p:sp>
        <p:nvSpPr>
          <p:cNvPr id="15" name="TextBox 14">
            <a:extLst>
              <a:ext uri="{FF2B5EF4-FFF2-40B4-BE49-F238E27FC236}">
                <a16:creationId xmlns:a16="http://schemas.microsoft.com/office/drawing/2014/main" id="{A47B7308-5D9B-974F-AB82-CF827144DE32}"/>
              </a:ext>
            </a:extLst>
          </p:cNvPr>
          <p:cNvSpPr txBox="1"/>
          <p:nvPr/>
        </p:nvSpPr>
        <p:spPr>
          <a:xfrm>
            <a:off x="640080" y="2601689"/>
            <a:ext cx="5436187" cy="4278094"/>
          </a:xfrm>
          <a:prstGeom prst="rect">
            <a:avLst/>
          </a:prstGeom>
          <a:noFill/>
        </p:spPr>
        <p:txBody>
          <a:bodyPr wrap="square" rtlCol="0">
            <a:spAutoFit/>
          </a:bodyPr>
          <a:lstStyle/>
          <a:p>
            <a:pPr algn="just"/>
            <a:r>
              <a:rPr lang="pt-BR" sz="1700" dirty="0">
                <a:solidFill>
                  <a:srgbClr val="212121"/>
                </a:solidFill>
                <a:effectLst/>
                <a:latin typeface="Calibri" panose="020F0502020204030204" pitchFamily="34" charset="0"/>
                <a:ea typeface="Calibri" panose="020F0502020204030204" pitchFamily="34" charset="0"/>
              </a:rPr>
              <a:t>Apesar de muitas vezes a necessidade de internação na UTI suplantar a disponibilidade de leitos, </a:t>
            </a:r>
            <a:r>
              <a:rPr lang="pt-BR" sz="1700" kern="1200" dirty="0">
                <a:solidFill>
                  <a:srgbClr val="000000"/>
                </a:solidFill>
                <a:effectLst/>
                <a:latin typeface="Calibri" panose="020F0502020204030204" pitchFamily="34" charset="0"/>
                <a:ea typeface="Calibri" panose="020F0502020204030204" pitchFamily="34" charset="0"/>
              </a:rPr>
              <a:t>é comum a admissão de doentes em condições muito graves e com baixa perspectiva de benefício. </a:t>
            </a:r>
            <a:r>
              <a:rPr lang="pt-BR" sz="1700" dirty="0">
                <a:effectLst/>
                <a:latin typeface="Calibri" panose="020F0502020204030204" pitchFamily="34" charset="0"/>
                <a:ea typeface="Calibri" panose="020F0502020204030204" pitchFamily="34" charset="0"/>
              </a:rPr>
              <a:t>Pacientes com câncer em estágio avançado continuam a receber cuidados médicos cada vez mais agressivos perto da morte, apesar da crescente preocupação de que isso reflita uma má qualidade de cuidados. No entanto, existem poucos dados na literatura sobre os ônus das admissões na UTI de pacientes com câncer consideradas inapropriadas ou potencialmente inapropriadas. </a:t>
            </a:r>
            <a:r>
              <a:rPr lang="pt-PT" sz="1700" dirty="0">
                <a:solidFill>
                  <a:srgbClr val="000000"/>
                </a:solidFill>
                <a:effectLst/>
                <a:latin typeface="Calibri" panose="020F0502020204030204" pitchFamily="34" charset="0"/>
                <a:ea typeface="Calibri" panose="020F0502020204030204" pitchFamily="34" charset="0"/>
              </a:rPr>
              <a:t>Esses dados poderiam ajudar os gestores da área da saúde a identificar prospectivamente pacientes em alto risco para hospitalizações potencialmente não benéficas e formular intervenções para melhorar a alocação dos recursos de UTI, o planejamento e o cuidado no fim de vida.</a:t>
            </a:r>
            <a:endParaRPr lang="pt-BR" sz="1700" dirty="0">
              <a:latin typeface="Calibri" charset="0"/>
              <a:ea typeface="Calibri" charset="0"/>
              <a:cs typeface="Calibri" charset="0"/>
            </a:endParaRPr>
          </a:p>
        </p:txBody>
      </p:sp>
      <p:sp>
        <p:nvSpPr>
          <p:cNvPr id="18" name="TextBox 17">
            <a:extLst>
              <a:ext uri="{FF2B5EF4-FFF2-40B4-BE49-F238E27FC236}">
                <a16:creationId xmlns:a16="http://schemas.microsoft.com/office/drawing/2014/main" id="{B6CA608A-2DC5-9041-9E97-EBBF8BECB85E}"/>
              </a:ext>
            </a:extLst>
          </p:cNvPr>
          <p:cNvSpPr txBox="1"/>
          <p:nvPr/>
        </p:nvSpPr>
        <p:spPr>
          <a:xfrm>
            <a:off x="6446916" y="2078469"/>
            <a:ext cx="5436187" cy="461665"/>
          </a:xfrm>
          <a:prstGeom prst="rect">
            <a:avLst/>
          </a:prstGeom>
          <a:noFill/>
        </p:spPr>
        <p:txBody>
          <a:bodyPr wrap="square" rtlCol="0">
            <a:spAutoFit/>
          </a:bodyPr>
          <a:lstStyle/>
          <a:p>
            <a:pPr algn="ctr"/>
            <a:r>
              <a:rPr lang="pt-BR" sz="2400" b="1" dirty="0">
                <a:solidFill>
                  <a:schemeClr val="bg1"/>
                </a:solidFill>
                <a:latin typeface="Calibri" charset="0"/>
                <a:ea typeface="Calibri" charset="0"/>
                <a:cs typeface="Calibri" charset="0"/>
              </a:rPr>
              <a:t>OBJETIVO</a:t>
            </a:r>
          </a:p>
        </p:txBody>
      </p:sp>
      <p:sp>
        <p:nvSpPr>
          <p:cNvPr id="19" name="TextBox 18">
            <a:extLst>
              <a:ext uri="{FF2B5EF4-FFF2-40B4-BE49-F238E27FC236}">
                <a16:creationId xmlns:a16="http://schemas.microsoft.com/office/drawing/2014/main" id="{414ECDDF-475F-AA4A-87B3-CF665B158A65}"/>
              </a:ext>
            </a:extLst>
          </p:cNvPr>
          <p:cNvSpPr txBox="1"/>
          <p:nvPr/>
        </p:nvSpPr>
        <p:spPr>
          <a:xfrm>
            <a:off x="6372787" y="2601689"/>
            <a:ext cx="5436187" cy="1923604"/>
          </a:xfrm>
          <a:prstGeom prst="rect">
            <a:avLst/>
          </a:prstGeom>
          <a:noFill/>
        </p:spPr>
        <p:txBody>
          <a:bodyPr wrap="square" rtlCol="0">
            <a:spAutoFit/>
          </a:bodyPr>
          <a:lstStyle/>
          <a:p>
            <a:pPr algn="just"/>
            <a:r>
              <a:rPr lang="pt-BR" sz="1700" dirty="0">
                <a:effectLst/>
                <a:latin typeface="Calibri" panose="020F0502020204030204" pitchFamily="34" charset="0"/>
                <a:ea typeface="Times New Roman" panose="02020603050405020304" pitchFamily="18" charset="0"/>
              </a:rPr>
              <a:t>Investigar </a:t>
            </a:r>
            <a:r>
              <a:rPr lang="pt-BR" sz="1700" dirty="0">
                <a:solidFill>
                  <a:srgbClr val="000000"/>
                </a:solidFill>
                <a:effectLst/>
                <a:latin typeface="Calibri" panose="020F0502020204030204" pitchFamily="34" charset="0"/>
                <a:ea typeface="Calibri" panose="020F0502020204030204" pitchFamily="34" charset="0"/>
              </a:rPr>
              <a:t>a proporção das admissões na UTI de pacientes com câncer consideradas potencialmente inapropriadas e comparar as características, o uso de recursos e a sobrevida a curto e longo prazos em relação às admissões consideradas apropriadas, como uma forma de avaliar se </a:t>
            </a:r>
            <a:r>
              <a:rPr lang="pt-PT" sz="1700" dirty="0">
                <a:solidFill>
                  <a:srgbClr val="000000"/>
                </a:solidFill>
                <a:effectLst/>
                <a:latin typeface="Calibri" panose="020F0502020204030204" pitchFamily="34" charset="0"/>
                <a:ea typeface="Calibri" panose="020F0502020204030204" pitchFamily="34" charset="0"/>
              </a:rPr>
              <a:t>a utilização da UTI por essa população suscitou cuidados mais caros e invasivos, mas sem melhorar o desfecho. </a:t>
            </a:r>
            <a:endParaRPr lang="pt-BR" sz="1700" dirty="0">
              <a:latin typeface="Calibri" charset="0"/>
              <a:ea typeface="Calibri" charset="0"/>
              <a:cs typeface="Calibri" charset="0"/>
            </a:endParaRPr>
          </a:p>
        </p:txBody>
      </p:sp>
      <p:sp>
        <p:nvSpPr>
          <p:cNvPr id="20" name="TextBox 19">
            <a:extLst>
              <a:ext uri="{FF2B5EF4-FFF2-40B4-BE49-F238E27FC236}">
                <a16:creationId xmlns:a16="http://schemas.microsoft.com/office/drawing/2014/main" id="{989EB4AE-6623-BC4D-8A59-FAB159F3CD26}"/>
              </a:ext>
            </a:extLst>
          </p:cNvPr>
          <p:cNvSpPr txBox="1"/>
          <p:nvPr/>
        </p:nvSpPr>
        <p:spPr>
          <a:xfrm>
            <a:off x="6471626" y="4624318"/>
            <a:ext cx="5436187" cy="461665"/>
          </a:xfrm>
          <a:prstGeom prst="rect">
            <a:avLst/>
          </a:prstGeom>
          <a:noFill/>
        </p:spPr>
        <p:txBody>
          <a:bodyPr wrap="square" rtlCol="0">
            <a:spAutoFit/>
          </a:bodyPr>
          <a:lstStyle/>
          <a:p>
            <a:pPr algn="ctr"/>
            <a:r>
              <a:rPr lang="pt-BR" sz="2400" b="1" dirty="0">
                <a:solidFill>
                  <a:schemeClr val="bg1"/>
                </a:solidFill>
                <a:latin typeface="Calibri" charset="0"/>
                <a:ea typeface="Calibri" charset="0"/>
                <a:cs typeface="Calibri" charset="0"/>
              </a:rPr>
              <a:t>MÉTODOS</a:t>
            </a:r>
          </a:p>
        </p:txBody>
      </p:sp>
      <p:sp>
        <p:nvSpPr>
          <p:cNvPr id="21" name="TextBox 20">
            <a:extLst>
              <a:ext uri="{FF2B5EF4-FFF2-40B4-BE49-F238E27FC236}">
                <a16:creationId xmlns:a16="http://schemas.microsoft.com/office/drawing/2014/main" id="{ED535ABC-B6F0-914E-A2CD-EEC99805C25A}"/>
              </a:ext>
            </a:extLst>
          </p:cNvPr>
          <p:cNvSpPr txBox="1"/>
          <p:nvPr/>
        </p:nvSpPr>
        <p:spPr>
          <a:xfrm>
            <a:off x="6350721" y="5094403"/>
            <a:ext cx="5436187" cy="2554545"/>
          </a:xfrm>
          <a:prstGeom prst="rect">
            <a:avLst/>
          </a:prstGeom>
          <a:noFill/>
        </p:spPr>
        <p:txBody>
          <a:bodyPr wrap="square" rtlCol="0">
            <a:spAutoFit/>
          </a:bodyPr>
          <a:lstStyle/>
          <a:p>
            <a:pPr algn="just"/>
            <a:r>
              <a:rPr lang="pt-BR" sz="1600" dirty="0">
                <a:solidFill>
                  <a:srgbClr val="000000"/>
                </a:solidFill>
                <a:effectLst/>
                <a:latin typeface="Calibri" panose="020F0502020204030204" pitchFamily="34" charset="0"/>
                <a:ea typeface="Times New Roman" panose="02020603050405020304" pitchFamily="18" charset="0"/>
              </a:rPr>
              <a:t>Estudo de coorte retrospectiva de pacientes com câncer internados nas UTIs entre janeiro/2017 e dezembro/2018. Os pacientes foram classificados como apropriados, potencialmente inapropriados ou inapropriados para admissão na UTI de acordo com as diretrizes da SCCM. O desfecho principal foi o tempo de internação na UTI, tendo a morte como evento competitivo. Os desfechos secundários foram a mortalidade em um ano, na UTI e no hospital, o tempo de internação hospitalar e o uso de recursos durante a internação na UTI. </a:t>
            </a:r>
            <a:endParaRPr lang="pt-BR" sz="1600" dirty="0">
              <a:latin typeface="Calibri" charset="0"/>
              <a:ea typeface="Calibri" charset="0"/>
              <a:cs typeface="Calibri" charset="0"/>
            </a:endParaRPr>
          </a:p>
        </p:txBody>
      </p:sp>
      <p:sp>
        <p:nvSpPr>
          <p:cNvPr id="32" name="TextBox 31">
            <a:extLst>
              <a:ext uri="{FF2B5EF4-FFF2-40B4-BE49-F238E27FC236}">
                <a16:creationId xmlns:a16="http://schemas.microsoft.com/office/drawing/2014/main" id="{80911BC6-C929-C743-8A55-B63E6304E3CF}"/>
              </a:ext>
            </a:extLst>
          </p:cNvPr>
          <p:cNvSpPr txBox="1"/>
          <p:nvPr/>
        </p:nvSpPr>
        <p:spPr>
          <a:xfrm>
            <a:off x="12303173" y="2078469"/>
            <a:ext cx="5436187" cy="461665"/>
          </a:xfrm>
          <a:prstGeom prst="rect">
            <a:avLst/>
          </a:prstGeom>
          <a:noFill/>
        </p:spPr>
        <p:txBody>
          <a:bodyPr wrap="square" rtlCol="0">
            <a:spAutoFit/>
          </a:bodyPr>
          <a:lstStyle/>
          <a:p>
            <a:pPr algn="ctr"/>
            <a:r>
              <a:rPr lang="pt-BR" sz="2400" b="1" dirty="0">
                <a:solidFill>
                  <a:schemeClr val="bg1"/>
                </a:solidFill>
                <a:latin typeface="Calibri" charset="0"/>
                <a:ea typeface="Calibri" charset="0"/>
                <a:cs typeface="Calibri" charset="0"/>
              </a:rPr>
              <a:t>RESULTADOS E CONCLUS</a:t>
            </a:r>
            <a:r>
              <a:rPr lang="es-ES" sz="2400" b="1" dirty="0">
                <a:solidFill>
                  <a:schemeClr val="bg1"/>
                </a:solidFill>
                <a:latin typeface="Calibri" charset="0"/>
                <a:ea typeface="Calibri" charset="0"/>
                <a:cs typeface="Calibri" charset="0"/>
              </a:rPr>
              <a:t>ÃO</a:t>
            </a:r>
            <a:endParaRPr lang="pt-BR" sz="2400" b="1" dirty="0">
              <a:solidFill>
                <a:schemeClr val="bg1"/>
              </a:solidFill>
              <a:latin typeface="Calibri" charset="0"/>
              <a:ea typeface="Calibri" charset="0"/>
              <a:cs typeface="Calibri" charset="0"/>
            </a:endParaRPr>
          </a:p>
        </p:txBody>
      </p:sp>
      <p:sp>
        <p:nvSpPr>
          <p:cNvPr id="33" name="TextBox 32">
            <a:extLst>
              <a:ext uri="{FF2B5EF4-FFF2-40B4-BE49-F238E27FC236}">
                <a16:creationId xmlns:a16="http://schemas.microsoft.com/office/drawing/2014/main" id="{B14C257E-FAC8-9842-9590-26985410A87C}"/>
              </a:ext>
            </a:extLst>
          </p:cNvPr>
          <p:cNvSpPr txBox="1"/>
          <p:nvPr/>
        </p:nvSpPr>
        <p:spPr>
          <a:xfrm>
            <a:off x="12229043" y="2601689"/>
            <a:ext cx="5436187" cy="1815882"/>
          </a:xfrm>
          <a:prstGeom prst="rect">
            <a:avLst/>
          </a:prstGeom>
          <a:noFill/>
        </p:spPr>
        <p:txBody>
          <a:bodyPr wrap="square" rtlCol="0">
            <a:spAutoFit/>
          </a:bodyPr>
          <a:lstStyle/>
          <a:p>
            <a:pPr algn="just"/>
            <a:r>
              <a:rPr lang="pt-BR" sz="1600" dirty="0">
                <a:solidFill>
                  <a:srgbClr val="000000"/>
                </a:solidFill>
                <a:effectLst/>
                <a:latin typeface="Calibri" panose="020F0502020204030204" pitchFamily="34" charset="0"/>
                <a:ea typeface="Times New Roman" panose="02020603050405020304" pitchFamily="18" charset="0"/>
              </a:rPr>
              <a:t>Pacientes com admissões na UTI potencialmente inapropriadas e inapropriadas tiveram uma menor probabilidade de alta da UTI do que os pacientes com admissão apropriada (</a:t>
            </a:r>
            <a:r>
              <a:rPr lang="pt-BR" sz="1600" dirty="0" err="1">
                <a:solidFill>
                  <a:srgbClr val="000000"/>
                </a:solidFill>
                <a:effectLst/>
                <a:latin typeface="Calibri" panose="020F0502020204030204" pitchFamily="34" charset="0"/>
                <a:ea typeface="Times New Roman" panose="02020603050405020304" pitchFamily="18" charset="0"/>
              </a:rPr>
              <a:t>sHR</a:t>
            </a:r>
            <a:r>
              <a:rPr lang="pt-BR" sz="1600" dirty="0">
                <a:solidFill>
                  <a:srgbClr val="000000"/>
                </a:solidFill>
                <a:effectLst/>
                <a:latin typeface="Calibri" panose="020F0502020204030204" pitchFamily="34" charset="0"/>
                <a:ea typeface="Times New Roman" panose="02020603050405020304" pitchFamily="18" charset="0"/>
              </a:rPr>
              <a:t> 0,55; 95% CI 0,49 – 0,61 e </a:t>
            </a:r>
            <a:r>
              <a:rPr lang="pt-BR" sz="1600" dirty="0" err="1">
                <a:solidFill>
                  <a:srgbClr val="000000"/>
                </a:solidFill>
                <a:effectLst/>
                <a:latin typeface="Calibri" panose="020F0502020204030204" pitchFamily="34" charset="0"/>
                <a:ea typeface="Times New Roman" panose="02020603050405020304" pitchFamily="18" charset="0"/>
              </a:rPr>
              <a:t>sHR</a:t>
            </a:r>
            <a:r>
              <a:rPr lang="pt-BR" sz="1600" dirty="0">
                <a:solidFill>
                  <a:srgbClr val="000000"/>
                </a:solidFill>
                <a:effectLst/>
                <a:latin typeface="Calibri" panose="020F0502020204030204" pitchFamily="34" charset="0"/>
                <a:ea typeface="Times New Roman" panose="02020603050405020304" pitchFamily="18" charset="0"/>
              </a:rPr>
              <a:t> 0,65; 95% CI 0,53 – 0,81, respectivamente) e foram associados a uma maior mortalidade em 1 ano (OR 6,39; 95% CI 5,60–7,29 e OR 11,12; 95% CI 8,33-14,83, respectivamente).  </a:t>
            </a:r>
          </a:p>
        </p:txBody>
      </p:sp>
      <p:sp>
        <p:nvSpPr>
          <p:cNvPr id="41" name="TextBox 40">
            <a:extLst>
              <a:ext uri="{FF2B5EF4-FFF2-40B4-BE49-F238E27FC236}">
                <a16:creationId xmlns:a16="http://schemas.microsoft.com/office/drawing/2014/main" id="{BC0A4DD6-528F-2440-AA57-6D51861C0F9D}"/>
              </a:ext>
            </a:extLst>
          </p:cNvPr>
          <p:cNvSpPr txBox="1"/>
          <p:nvPr/>
        </p:nvSpPr>
        <p:spPr>
          <a:xfrm>
            <a:off x="12242720" y="7378924"/>
            <a:ext cx="5436187" cy="1815882"/>
          </a:xfrm>
          <a:prstGeom prst="rect">
            <a:avLst/>
          </a:prstGeom>
          <a:noFill/>
        </p:spPr>
        <p:txBody>
          <a:bodyPr wrap="square" rtlCol="0">
            <a:spAutoFit/>
          </a:bodyPr>
          <a:lstStyle/>
          <a:p>
            <a:pPr algn="just"/>
            <a:r>
              <a:rPr lang="pt-BR" sz="1600" dirty="0">
                <a:solidFill>
                  <a:srgbClr val="000000"/>
                </a:solidFill>
                <a:effectLst/>
                <a:latin typeface="Calibri" panose="020F0502020204030204" pitchFamily="34" charset="0"/>
                <a:ea typeface="Times New Roman" panose="02020603050405020304" pitchFamily="18" charset="0"/>
              </a:rPr>
              <a:t>A mortalidade na UTI foi 4,8%, 32,6% e 35,0%, e a mortalidade intra-hospitalar foi 12,2%, 71,6% e 81,3%, respectivamente (p &lt; 0,01). O uso de suporte orgânico na UTI foi mais comum e mais prolongado nos pacientes com admissão potencialmente inapropriada. Esses achados destacam a necessidade de se melhorar a utilização da UTI entre os pacientes com câncer em estágio avançado.</a:t>
            </a:r>
            <a:endParaRPr lang="pt-BR" sz="1600" dirty="0">
              <a:latin typeface="Calibri" charset="0"/>
              <a:ea typeface="Calibri" charset="0"/>
              <a:cs typeface="Calibri" charset="0"/>
            </a:endParaRPr>
          </a:p>
        </p:txBody>
      </p:sp>
      <p:sp>
        <p:nvSpPr>
          <p:cNvPr id="44" name="Rounded Rectangle 43">
            <a:extLst>
              <a:ext uri="{FF2B5EF4-FFF2-40B4-BE49-F238E27FC236}">
                <a16:creationId xmlns:a16="http://schemas.microsoft.com/office/drawing/2014/main" id="{811B4335-7FB6-0649-84FD-BD02F8A00755}"/>
              </a:ext>
            </a:extLst>
          </p:cNvPr>
          <p:cNvSpPr/>
          <p:nvPr/>
        </p:nvSpPr>
        <p:spPr>
          <a:xfrm>
            <a:off x="12359198" y="9194806"/>
            <a:ext cx="5265862" cy="948271"/>
          </a:xfrm>
          <a:prstGeom prst="roundRect">
            <a:avLst/>
          </a:prstGeom>
          <a:noFill/>
          <a:ln w="412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45" name="TextBox 44">
            <a:extLst>
              <a:ext uri="{FF2B5EF4-FFF2-40B4-BE49-F238E27FC236}">
                <a16:creationId xmlns:a16="http://schemas.microsoft.com/office/drawing/2014/main" id="{0D6EBE1A-8008-FA46-896B-260C146290A8}"/>
              </a:ext>
            </a:extLst>
          </p:cNvPr>
          <p:cNvSpPr txBox="1"/>
          <p:nvPr/>
        </p:nvSpPr>
        <p:spPr>
          <a:xfrm>
            <a:off x="12451668" y="9219951"/>
            <a:ext cx="5173392" cy="861774"/>
          </a:xfrm>
          <a:prstGeom prst="rect">
            <a:avLst/>
          </a:prstGeom>
          <a:noFill/>
        </p:spPr>
        <p:txBody>
          <a:bodyPr wrap="square" rtlCol="0">
            <a:spAutoFit/>
          </a:bodyPr>
          <a:lstStyle/>
          <a:p>
            <a:r>
              <a:rPr lang="en-US" sz="1400" b="1" dirty="0" err="1">
                <a:latin typeface="Calibri" charset="0"/>
                <a:ea typeface="Calibri" charset="0"/>
                <a:cs typeface="Calibri" charset="0"/>
              </a:rPr>
              <a:t>Referências</a:t>
            </a:r>
            <a:r>
              <a:rPr lang="en-US" sz="1400" b="1" dirty="0">
                <a:latin typeface="Calibri" charset="0"/>
                <a:ea typeface="Calibri" charset="0"/>
                <a:cs typeface="Calibri" charset="0"/>
              </a:rPr>
              <a:t>: </a:t>
            </a:r>
          </a:p>
          <a:p>
            <a:r>
              <a:rPr lang="pt-BR" sz="1200" dirty="0" err="1">
                <a:effectLst/>
                <a:latin typeface="Calibri" panose="020F0502020204030204" pitchFamily="34" charset="0"/>
                <a:ea typeface="Times New Roman" panose="02020603050405020304" pitchFamily="18" charset="0"/>
              </a:rPr>
              <a:t>Earle</a:t>
            </a:r>
            <a:r>
              <a:rPr lang="pt-BR" sz="1200" dirty="0">
                <a:effectLst/>
                <a:latin typeface="Calibri" panose="020F0502020204030204" pitchFamily="34" charset="0"/>
                <a:ea typeface="Times New Roman" panose="02020603050405020304" pitchFamily="18" charset="0"/>
              </a:rPr>
              <a:t> CC, </a:t>
            </a:r>
            <a:r>
              <a:rPr lang="pt-BR" sz="1200" dirty="0" err="1">
                <a:effectLst/>
                <a:latin typeface="Calibri" panose="020F0502020204030204" pitchFamily="34" charset="0"/>
                <a:ea typeface="Times New Roman" panose="02020603050405020304" pitchFamily="18" charset="0"/>
              </a:rPr>
              <a:t>Landrum</a:t>
            </a:r>
            <a:r>
              <a:rPr lang="pt-BR" sz="1200" dirty="0">
                <a:effectLst/>
                <a:latin typeface="Calibri" panose="020F0502020204030204" pitchFamily="34" charset="0"/>
                <a:ea typeface="Times New Roman" panose="02020603050405020304" pitchFamily="18" charset="0"/>
              </a:rPr>
              <a:t> MB, Souza JM, Neville BA, Weeks JC, </a:t>
            </a:r>
            <a:r>
              <a:rPr lang="pt-BR" sz="1200" dirty="0" err="1">
                <a:effectLst/>
                <a:latin typeface="Calibri" panose="020F0502020204030204" pitchFamily="34" charset="0"/>
                <a:ea typeface="Times New Roman" panose="02020603050405020304" pitchFamily="18" charset="0"/>
              </a:rPr>
              <a:t>Ayanian</a:t>
            </a:r>
            <a:r>
              <a:rPr lang="pt-BR" sz="1200" dirty="0">
                <a:effectLst/>
                <a:latin typeface="Calibri" panose="020F0502020204030204" pitchFamily="34" charset="0"/>
                <a:ea typeface="Times New Roman" panose="02020603050405020304" pitchFamily="18" charset="0"/>
              </a:rPr>
              <a:t> JZ. </a:t>
            </a:r>
            <a:r>
              <a:rPr lang="pt-BR" sz="1200" dirty="0" err="1">
                <a:effectLst/>
                <a:latin typeface="Calibri" panose="020F0502020204030204" pitchFamily="34" charset="0"/>
                <a:ea typeface="Times New Roman" panose="02020603050405020304" pitchFamily="18" charset="0"/>
              </a:rPr>
              <a:t>Aggressiveness</a:t>
            </a:r>
            <a:r>
              <a:rPr lang="pt-BR" sz="1200" dirty="0">
                <a:effectLst/>
                <a:latin typeface="Calibri" panose="020F0502020204030204" pitchFamily="34" charset="0"/>
                <a:ea typeface="Times New Roman" panose="02020603050405020304" pitchFamily="18" charset="0"/>
              </a:rPr>
              <a:t> </a:t>
            </a:r>
            <a:r>
              <a:rPr lang="pt-BR" sz="1200" dirty="0" err="1">
                <a:effectLst/>
                <a:latin typeface="Calibri" panose="020F0502020204030204" pitchFamily="34" charset="0"/>
                <a:ea typeface="Times New Roman" panose="02020603050405020304" pitchFamily="18" charset="0"/>
              </a:rPr>
              <a:t>of</a:t>
            </a:r>
            <a:r>
              <a:rPr lang="pt-BR" sz="1200" dirty="0">
                <a:effectLst/>
                <a:latin typeface="Calibri" panose="020F0502020204030204" pitchFamily="34" charset="0"/>
                <a:ea typeface="Times New Roman" panose="02020603050405020304" pitchFamily="18" charset="0"/>
              </a:rPr>
              <a:t> </a:t>
            </a:r>
            <a:r>
              <a:rPr lang="pt-BR" sz="1200" dirty="0" err="1">
                <a:effectLst/>
                <a:latin typeface="Calibri" panose="020F0502020204030204" pitchFamily="34" charset="0"/>
                <a:ea typeface="Times New Roman" panose="02020603050405020304" pitchFamily="18" charset="0"/>
              </a:rPr>
              <a:t>cancer</a:t>
            </a:r>
            <a:r>
              <a:rPr lang="pt-BR" sz="1200" dirty="0">
                <a:effectLst/>
                <a:latin typeface="Calibri" panose="020F0502020204030204" pitchFamily="34" charset="0"/>
                <a:ea typeface="Times New Roman" panose="02020603050405020304" pitchFamily="18" charset="0"/>
              </a:rPr>
              <a:t> </a:t>
            </a:r>
            <a:r>
              <a:rPr lang="pt-BR" sz="1200" dirty="0" err="1">
                <a:effectLst/>
                <a:latin typeface="Calibri" panose="020F0502020204030204" pitchFamily="34" charset="0"/>
                <a:ea typeface="Times New Roman" panose="02020603050405020304" pitchFamily="18" charset="0"/>
              </a:rPr>
              <a:t>care</a:t>
            </a:r>
            <a:r>
              <a:rPr lang="pt-BR" sz="1200" dirty="0">
                <a:effectLst/>
                <a:latin typeface="Calibri" panose="020F0502020204030204" pitchFamily="34" charset="0"/>
                <a:ea typeface="Times New Roman" panose="02020603050405020304" pitchFamily="18" charset="0"/>
              </a:rPr>
              <a:t> </a:t>
            </a:r>
            <a:r>
              <a:rPr lang="pt-BR" sz="1200" dirty="0" err="1">
                <a:effectLst/>
                <a:latin typeface="Calibri" panose="020F0502020204030204" pitchFamily="34" charset="0"/>
                <a:ea typeface="Times New Roman" panose="02020603050405020304" pitchFamily="18" charset="0"/>
              </a:rPr>
              <a:t>near</a:t>
            </a:r>
            <a:r>
              <a:rPr lang="pt-BR" sz="1200" dirty="0">
                <a:effectLst/>
                <a:latin typeface="Calibri" panose="020F0502020204030204" pitchFamily="34" charset="0"/>
                <a:ea typeface="Times New Roman" panose="02020603050405020304" pitchFamily="18" charset="0"/>
              </a:rPr>
              <a:t> </a:t>
            </a:r>
            <a:r>
              <a:rPr lang="pt-BR" sz="1200" dirty="0" err="1">
                <a:effectLst/>
                <a:latin typeface="Calibri" panose="020F0502020204030204" pitchFamily="34" charset="0"/>
                <a:ea typeface="Times New Roman" panose="02020603050405020304" pitchFamily="18" charset="0"/>
              </a:rPr>
              <a:t>the</a:t>
            </a:r>
            <a:r>
              <a:rPr lang="pt-BR" sz="1200" dirty="0">
                <a:effectLst/>
                <a:latin typeface="Calibri" panose="020F0502020204030204" pitchFamily="34" charset="0"/>
                <a:ea typeface="Times New Roman" panose="02020603050405020304" pitchFamily="18" charset="0"/>
              </a:rPr>
              <a:t> </a:t>
            </a:r>
            <a:r>
              <a:rPr lang="pt-BR" sz="1200" dirty="0" err="1">
                <a:effectLst/>
                <a:latin typeface="Calibri" panose="020F0502020204030204" pitchFamily="34" charset="0"/>
                <a:ea typeface="Times New Roman" panose="02020603050405020304" pitchFamily="18" charset="0"/>
              </a:rPr>
              <a:t>end</a:t>
            </a:r>
            <a:r>
              <a:rPr lang="pt-BR" sz="1200" dirty="0">
                <a:effectLst/>
                <a:latin typeface="Calibri" panose="020F0502020204030204" pitchFamily="34" charset="0"/>
                <a:ea typeface="Times New Roman" panose="02020603050405020304" pitchFamily="18" charset="0"/>
              </a:rPr>
              <a:t> </a:t>
            </a:r>
            <a:r>
              <a:rPr lang="pt-BR" sz="1200" dirty="0" err="1">
                <a:effectLst/>
                <a:latin typeface="Calibri" panose="020F0502020204030204" pitchFamily="34" charset="0"/>
                <a:ea typeface="Times New Roman" panose="02020603050405020304" pitchFamily="18" charset="0"/>
              </a:rPr>
              <a:t>of</a:t>
            </a:r>
            <a:r>
              <a:rPr lang="pt-BR" sz="1200" dirty="0">
                <a:effectLst/>
                <a:latin typeface="Calibri" panose="020F0502020204030204" pitchFamily="34" charset="0"/>
                <a:ea typeface="Times New Roman" panose="02020603050405020304" pitchFamily="18" charset="0"/>
              </a:rPr>
              <a:t> </a:t>
            </a:r>
            <a:r>
              <a:rPr lang="pt-BR" sz="1200" dirty="0" err="1">
                <a:effectLst/>
                <a:latin typeface="Calibri" panose="020F0502020204030204" pitchFamily="34" charset="0"/>
                <a:ea typeface="Times New Roman" panose="02020603050405020304" pitchFamily="18" charset="0"/>
              </a:rPr>
              <a:t>life</a:t>
            </a:r>
            <a:r>
              <a:rPr lang="pt-BR" sz="1200" dirty="0">
                <a:effectLst/>
                <a:latin typeface="Calibri" panose="020F0502020204030204" pitchFamily="34" charset="0"/>
                <a:ea typeface="Times New Roman" panose="02020603050405020304" pitchFamily="18" charset="0"/>
              </a:rPr>
              <a:t>: </a:t>
            </a:r>
            <a:r>
              <a:rPr lang="pt-BR" sz="1200" dirty="0" err="1">
                <a:effectLst/>
                <a:latin typeface="Calibri" panose="020F0502020204030204" pitchFamily="34" charset="0"/>
                <a:ea typeface="Times New Roman" panose="02020603050405020304" pitchFamily="18" charset="0"/>
              </a:rPr>
              <a:t>Is</a:t>
            </a:r>
            <a:r>
              <a:rPr lang="pt-BR" sz="1200" dirty="0">
                <a:effectLst/>
                <a:latin typeface="Calibri" panose="020F0502020204030204" pitchFamily="34" charset="0"/>
                <a:ea typeface="Times New Roman" panose="02020603050405020304" pitchFamily="18" charset="0"/>
              </a:rPr>
              <a:t> it a </a:t>
            </a:r>
            <a:r>
              <a:rPr lang="pt-BR" sz="1200" dirty="0" err="1">
                <a:effectLst/>
                <a:latin typeface="Calibri" panose="020F0502020204030204" pitchFamily="34" charset="0"/>
                <a:ea typeface="Times New Roman" panose="02020603050405020304" pitchFamily="18" charset="0"/>
              </a:rPr>
              <a:t>quality-of-care</a:t>
            </a:r>
            <a:r>
              <a:rPr lang="pt-BR" sz="1200" dirty="0">
                <a:effectLst/>
                <a:latin typeface="Calibri" panose="020F0502020204030204" pitchFamily="34" charset="0"/>
                <a:ea typeface="Times New Roman" panose="02020603050405020304" pitchFamily="18" charset="0"/>
              </a:rPr>
              <a:t> </a:t>
            </a:r>
            <a:r>
              <a:rPr lang="pt-BR" sz="1200" dirty="0" err="1">
                <a:effectLst/>
                <a:latin typeface="Calibri" panose="020F0502020204030204" pitchFamily="34" charset="0"/>
                <a:ea typeface="Times New Roman" panose="02020603050405020304" pitchFamily="18" charset="0"/>
              </a:rPr>
              <a:t>issue</a:t>
            </a:r>
            <a:r>
              <a:rPr lang="pt-BR" sz="1200" dirty="0">
                <a:effectLst/>
                <a:latin typeface="Calibri" panose="020F0502020204030204" pitchFamily="34" charset="0"/>
                <a:ea typeface="Times New Roman" panose="02020603050405020304" pitchFamily="18" charset="0"/>
              </a:rPr>
              <a:t>? </a:t>
            </a:r>
            <a:r>
              <a:rPr lang="pt-BR" sz="1200" dirty="0" err="1">
                <a:effectLst/>
                <a:latin typeface="Calibri" panose="020F0502020204030204" pitchFamily="34" charset="0"/>
                <a:ea typeface="Times New Roman" panose="02020603050405020304" pitchFamily="18" charset="0"/>
              </a:rPr>
              <a:t>Journal</a:t>
            </a:r>
            <a:r>
              <a:rPr lang="pt-BR" sz="1200" dirty="0">
                <a:effectLst/>
                <a:latin typeface="Calibri" panose="020F0502020204030204" pitchFamily="34" charset="0"/>
                <a:ea typeface="Times New Roman" panose="02020603050405020304" pitchFamily="18" charset="0"/>
              </a:rPr>
              <a:t> </a:t>
            </a:r>
            <a:r>
              <a:rPr lang="pt-BR" sz="1200" dirty="0" err="1">
                <a:effectLst/>
                <a:latin typeface="Calibri" panose="020F0502020204030204" pitchFamily="34" charset="0"/>
                <a:ea typeface="Times New Roman" panose="02020603050405020304" pitchFamily="18" charset="0"/>
              </a:rPr>
              <a:t>of</a:t>
            </a:r>
            <a:r>
              <a:rPr lang="pt-BR" sz="1200" dirty="0">
                <a:effectLst/>
                <a:latin typeface="Calibri" panose="020F0502020204030204" pitchFamily="34" charset="0"/>
                <a:ea typeface="Times New Roman" panose="02020603050405020304" pitchFamily="18" charset="0"/>
              </a:rPr>
              <a:t> Clinical </a:t>
            </a:r>
            <a:r>
              <a:rPr lang="pt-BR" sz="1200" dirty="0" err="1">
                <a:effectLst/>
                <a:latin typeface="Calibri" panose="020F0502020204030204" pitchFamily="34" charset="0"/>
                <a:ea typeface="Times New Roman" panose="02020603050405020304" pitchFamily="18" charset="0"/>
              </a:rPr>
              <a:t>Oncology</a:t>
            </a:r>
            <a:r>
              <a:rPr lang="pt-BR" sz="1200" dirty="0">
                <a:effectLst/>
                <a:latin typeface="Calibri" panose="020F0502020204030204" pitchFamily="34" charset="0"/>
                <a:ea typeface="Times New Roman" panose="02020603050405020304" pitchFamily="18" charset="0"/>
              </a:rPr>
              <a:t>. 2008;26(23):3860–6.</a:t>
            </a:r>
            <a:endParaRPr lang="pt-BR" sz="1200" dirty="0">
              <a:latin typeface="Calibri" charset="0"/>
              <a:ea typeface="Calibri" charset="0"/>
              <a:cs typeface="Calibri" charset="0"/>
            </a:endParaRPr>
          </a:p>
        </p:txBody>
      </p:sp>
      <p:sp>
        <p:nvSpPr>
          <p:cNvPr id="49" name="Retângulo 48"/>
          <p:cNvSpPr/>
          <p:nvPr/>
        </p:nvSpPr>
        <p:spPr>
          <a:xfrm>
            <a:off x="15227439" y="112498"/>
            <a:ext cx="3004541" cy="615553"/>
          </a:xfrm>
          <a:prstGeom prst="rect">
            <a:avLst/>
          </a:prstGeom>
          <a:solidFill>
            <a:srgbClr val="00B050"/>
          </a:solidFill>
        </p:spPr>
        <p:txBody>
          <a:bodyPr wrap="square">
            <a:spAutoFit/>
          </a:bodyPr>
          <a:lstStyle/>
          <a:p>
            <a:pPr algn="ctr"/>
            <a:r>
              <a:rPr lang="pt-BR" sz="1700" b="1" dirty="0">
                <a:solidFill>
                  <a:schemeClr val="bg1"/>
                </a:solidFill>
                <a:effectLst>
                  <a:outerShdw blurRad="38100" dist="38100" dir="2700000" algn="tl">
                    <a:srgbClr val="000000">
                      <a:alpha val="43137"/>
                    </a:srgbClr>
                  </a:outerShdw>
                </a:effectLst>
              </a:rPr>
              <a:t>Encontro de Ciência e Inovação 2023</a:t>
            </a:r>
          </a:p>
        </p:txBody>
      </p:sp>
      <p:pic>
        <p:nvPicPr>
          <p:cNvPr id="37" name="Imagem 36" descr="C:\Users\25496\Downloads\ACC - Assinaturas versão horizontal_RGB (2).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72311"/>
            <a:ext cx="5416062" cy="641567"/>
          </a:xfrm>
          <a:prstGeom prst="rect">
            <a:avLst/>
          </a:prstGeom>
          <a:noFill/>
          <a:ln>
            <a:noFill/>
          </a:ln>
        </p:spPr>
      </p:pic>
      <p:pic>
        <p:nvPicPr>
          <p:cNvPr id="2" name="Imagem 1" descr="Gráfico&#10;&#10;Descrição gerada automaticamente">
            <a:extLst>
              <a:ext uri="{FF2B5EF4-FFF2-40B4-BE49-F238E27FC236}">
                <a16:creationId xmlns:a16="http://schemas.microsoft.com/office/drawing/2014/main" id="{C8AAC086-B264-A264-30E7-A921E008CBCC}"/>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2303173" y="4410718"/>
            <a:ext cx="5272403" cy="2943061"/>
          </a:xfrm>
          <a:prstGeom prst="rect">
            <a:avLst/>
          </a:prstGeom>
          <a:noFill/>
          <a:ln w="9525" cmpd="sng">
            <a:solidFill>
              <a:srgbClr val="000000"/>
            </a:solidFill>
            <a:miter lim="800000"/>
            <a:headEnd/>
            <a:tailEnd/>
          </a:ln>
          <a:effectLst/>
        </p:spPr>
      </p:pic>
      <p:pic>
        <p:nvPicPr>
          <p:cNvPr id="3" name="Imagem 2" descr="Uma imagem contendo Interface gráfica do usuário&#10;&#10;Descrição gerada automaticamente">
            <a:extLst>
              <a:ext uri="{FF2B5EF4-FFF2-40B4-BE49-F238E27FC236}">
                <a16:creationId xmlns:a16="http://schemas.microsoft.com/office/drawing/2014/main" id="{1998D28F-5DEB-3717-8C9D-8D5D0E4E98D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472484" y="7556358"/>
            <a:ext cx="5343032" cy="2663693"/>
          </a:xfrm>
          <a:prstGeom prst="rect">
            <a:avLst/>
          </a:prstGeom>
        </p:spPr>
      </p:pic>
      <p:pic>
        <p:nvPicPr>
          <p:cNvPr id="4" name="Imagem 3" descr="Diagrama&#10;&#10;Descrição gerada automaticamente">
            <a:extLst>
              <a:ext uri="{FF2B5EF4-FFF2-40B4-BE49-F238E27FC236}">
                <a16:creationId xmlns:a16="http://schemas.microsoft.com/office/drawing/2014/main" id="{C599FAD9-9D65-063E-F7D7-D4961B3F7DD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89500" y="6845235"/>
            <a:ext cx="5265862" cy="3371042"/>
          </a:xfrm>
          <a:prstGeom prst="rect">
            <a:avLst/>
          </a:prstGeom>
        </p:spPr>
      </p:pic>
      <p:sp>
        <p:nvSpPr>
          <p:cNvPr id="12" name="TextBox 11">
            <a:extLst>
              <a:ext uri="{FF2B5EF4-FFF2-40B4-BE49-F238E27FC236}">
                <a16:creationId xmlns:a16="http://schemas.microsoft.com/office/drawing/2014/main" id="{36FBF4F5-4DA9-A54C-8992-944303BBFA52}"/>
              </a:ext>
            </a:extLst>
          </p:cNvPr>
          <p:cNvSpPr txBox="1"/>
          <p:nvPr/>
        </p:nvSpPr>
        <p:spPr>
          <a:xfrm>
            <a:off x="103239" y="840968"/>
            <a:ext cx="18385802" cy="523220"/>
          </a:xfrm>
          <a:prstGeom prst="rect">
            <a:avLst/>
          </a:prstGeom>
          <a:noFill/>
        </p:spPr>
        <p:txBody>
          <a:bodyPr wrap="none" rtlCol="0">
            <a:spAutoFit/>
          </a:bodyPr>
          <a:lstStyle/>
          <a:p>
            <a:r>
              <a:rPr lang="pt-BR" sz="2800" b="1" dirty="0">
                <a:solidFill>
                  <a:schemeClr val="bg1"/>
                </a:solidFill>
                <a:effectLst/>
                <a:latin typeface="Calibri" panose="020F0502020204030204" pitchFamily="34" charset="0"/>
                <a:ea typeface="Calibri" panose="020F0502020204030204" pitchFamily="34" charset="0"/>
              </a:rPr>
              <a:t>Características, uso de recursos e desfechos das admissões potencialmente inapropriadas na UTI de pacientes com câncer</a:t>
            </a:r>
            <a:r>
              <a:rPr lang="en-US" sz="2800" b="1" dirty="0">
                <a:solidFill>
                  <a:schemeClr val="bg1"/>
                </a:solidFill>
                <a:latin typeface="Calibri" charset="0"/>
                <a:ea typeface="Calibri" charset="0"/>
                <a:cs typeface="Calibri" charset="0"/>
              </a:rPr>
              <a:t> </a:t>
            </a:r>
            <a:endParaRPr lang="pt-BR" sz="2800" b="1" dirty="0">
              <a:solidFill>
                <a:schemeClr val="bg1"/>
              </a:solidFill>
              <a:latin typeface="Calibri" charset="0"/>
              <a:ea typeface="Calibri" charset="0"/>
              <a:cs typeface="Calibri" charset="0"/>
            </a:endParaRPr>
          </a:p>
        </p:txBody>
      </p:sp>
    </p:spTree>
    <p:extLst>
      <p:ext uri="{BB962C8B-B14F-4D97-AF65-F5344CB8AC3E}">
        <p14:creationId xmlns:p14="http://schemas.microsoft.com/office/powerpoint/2010/main" val="34220077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246</TotalTime>
  <Words>536</Words>
  <Application>Microsoft Office PowerPoint</Application>
  <PresentationFormat>Personalizar</PresentationFormat>
  <Paragraphs>14</Paragraphs>
  <Slides>1</Slides>
  <Notes>0</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1</vt:i4>
      </vt:variant>
    </vt:vector>
  </HeadingPairs>
  <TitlesOfParts>
    <vt:vector size="5" baseType="lpstr">
      <vt:lpstr>Arial</vt:lpstr>
      <vt:lpstr>Calibri</vt:lpstr>
      <vt:lpstr>Calibri Light</vt:lpstr>
      <vt:lpstr>Office Theme</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amanda neves Neves Campos</dc:creator>
  <cp:lastModifiedBy>Carla Marchini</cp:lastModifiedBy>
  <cp:revision>58</cp:revision>
  <dcterms:created xsi:type="dcterms:W3CDTF">2018-02-05T15:36:18Z</dcterms:created>
  <dcterms:modified xsi:type="dcterms:W3CDTF">2023-01-11T23:13:14Z</dcterms:modified>
</cp:coreProperties>
</file>