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rme" panose="020B0604020202020204" charset="0"/>
      <p:regular r:id="rId17"/>
    </p:embeddedFont>
    <p:embeddedFont>
      <p:font typeface="Quattrocento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xIUQxGaUbXsJfE4tJHnJeYM6R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a5228e21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da5228e21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da5228e212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da5228e21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da5228e212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da5228e212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a5228e21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da5228e21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a5228e21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a5228e212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da5228e212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a5228e212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da5228e21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a5228e21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da5228e212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da5228e212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Título e conteúdo">
  <p:cSld name="1.Título e conteúd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4" descr="Uma imagem contendo homem, água, branco, em pé&#10;&#10;Descrição gerada automaticamente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4" descr="Uma imagem contendo comid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97037"/>
          <a:stretch/>
        </p:blipFill>
        <p:spPr>
          <a:xfrm>
            <a:off x="0" y="6654800"/>
            <a:ext cx="121920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312948" y="267298"/>
            <a:ext cx="795475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F4D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25F4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312948" y="1621331"/>
            <a:ext cx="67086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2"/>
          </p:nvPr>
        </p:nvSpPr>
        <p:spPr>
          <a:xfrm>
            <a:off x="0" y="928811"/>
            <a:ext cx="8267909" cy="480131"/>
          </a:xfrm>
          <a:prstGeom prst="rect">
            <a:avLst/>
          </a:prstGeom>
          <a:solidFill>
            <a:srgbClr val="025F4D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capa">
  <p:cSld name="Sub-cap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F4D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5" descr="Uma imagem contendo comida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t="97037"/>
          <a:stretch/>
        </p:blipFill>
        <p:spPr>
          <a:xfrm>
            <a:off x="0" y="6654800"/>
            <a:ext cx="121920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5"/>
          <p:cNvSpPr/>
          <p:nvPr/>
        </p:nvSpPr>
        <p:spPr>
          <a:xfrm>
            <a:off x="3011142" y="2152778"/>
            <a:ext cx="6169716" cy="615553"/>
          </a:xfrm>
          <a:prstGeom prst="rect">
            <a:avLst/>
          </a:prstGeom>
          <a:noFill/>
          <a:ln w="12700" cap="flat" cmpd="sng">
            <a:solidFill>
              <a:srgbClr val="CCD4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Google Shape;20;p25"/>
          <p:cNvCxnSpPr/>
          <p:nvPr/>
        </p:nvCxnSpPr>
        <p:spPr>
          <a:xfrm>
            <a:off x="5609298" y="2766046"/>
            <a:ext cx="973404" cy="0"/>
          </a:xfrm>
          <a:prstGeom prst="straightConnector1">
            <a:avLst/>
          </a:prstGeom>
          <a:noFill/>
          <a:ln w="76200" cap="flat" cmpd="sng">
            <a:solidFill>
              <a:srgbClr val="CDD5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25"/>
          <p:cNvSpPr/>
          <p:nvPr/>
        </p:nvSpPr>
        <p:spPr>
          <a:xfrm>
            <a:off x="3011142" y="3356941"/>
            <a:ext cx="6169716" cy="615553"/>
          </a:xfrm>
          <a:prstGeom prst="rect">
            <a:avLst/>
          </a:prstGeom>
          <a:noFill/>
          <a:ln w="12700" cap="flat" cmpd="sng">
            <a:solidFill>
              <a:srgbClr val="CCD4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5"/>
          <p:cNvCxnSpPr/>
          <p:nvPr/>
        </p:nvCxnSpPr>
        <p:spPr>
          <a:xfrm>
            <a:off x="5609298" y="3970209"/>
            <a:ext cx="973404" cy="0"/>
          </a:xfrm>
          <a:prstGeom prst="straightConnector1">
            <a:avLst/>
          </a:prstGeom>
          <a:noFill/>
          <a:ln w="76200" cap="flat" cmpd="sng">
            <a:solidFill>
              <a:srgbClr val="CDD5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/>
          <p:nvPr/>
        </p:nvSpPr>
        <p:spPr>
          <a:xfrm>
            <a:off x="3011142" y="4534305"/>
            <a:ext cx="6169716" cy="615553"/>
          </a:xfrm>
          <a:prstGeom prst="rect">
            <a:avLst/>
          </a:prstGeom>
          <a:noFill/>
          <a:ln w="12700" cap="flat" cmpd="sng">
            <a:solidFill>
              <a:srgbClr val="CCD4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24;p25"/>
          <p:cNvCxnSpPr/>
          <p:nvPr/>
        </p:nvCxnSpPr>
        <p:spPr>
          <a:xfrm>
            <a:off x="5609298" y="5147573"/>
            <a:ext cx="973404" cy="0"/>
          </a:xfrm>
          <a:prstGeom prst="straightConnector1">
            <a:avLst/>
          </a:prstGeom>
          <a:noFill/>
          <a:ln w="76200" cap="flat" cmpd="sng">
            <a:solidFill>
              <a:srgbClr val="CDD5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312949" y="267298"/>
            <a:ext cx="721157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2989326" y="2172582"/>
            <a:ext cx="6213348" cy="60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2"/>
          </p:nvPr>
        </p:nvSpPr>
        <p:spPr>
          <a:xfrm>
            <a:off x="2989326" y="3385652"/>
            <a:ext cx="6213348" cy="60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3"/>
          </p:nvPr>
        </p:nvSpPr>
        <p:spPr>
          <a:xfrm>
            <a:off x="2989326" y="4575320"/>
            <a:ext cx="6213348" cy="60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6" descr="Uma imagem contendo homem, água, branco, em pé&#10;&#10;Descrição gerada automaticamente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6"/>
          <p:cNvSpPr/>
          <p:nvPr/>
        </p:nvSpPr>
        <p:spPr>
          <a:xfrm>
            <a:off x="8995724" y="-784542"/>
            <a:ext cx="8813800" cy="8813800"/>
          </a:xfrm>
          <a:prstGeom prst="ellipse">
            <a:avLst/>
          </a:prstGeom>
          <a:solidFill>
            <a:srgbClr val="025F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26" descr="Uma imagem contendo comid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97037"/>
          <a:stretch/>
        </p:blipFill>
        <p:spPr>
          <a:xfrm>
            <a:off x="0" y="6654800"/>
            <a:ext cx="121920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6"/>
          <p:cNvSpPr/>
          <p:nvPr/>
        </p:nvSpPr>
        <p:spPr>
          <a:xfrm>
            <a:off x="0" y="762000"/>
            <a:ext cx="2895600" cy="647771"/>
          </a:xfrm>
          <a:prstGeom prst="rect">
            <a:avLst/>
          </a:prstGeom>
          <a:solidFill>
            <a:srgbClr val="025F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6"/>
          <p:cNvSpPr/>
          <p:nvPr/>
        </p:nvSpPr>
        <p:spPr>
          <a:xfrm rot="-6066967">
            <a:off x="5860954" y="148640"/>
            <a:ext cx="5552130" cy="5625478"/>
          </a:xfrm>
          <a:prstGeom prst="arc">
            <a:avLst>
              <a:gd name="adj1" fmla="val 18503565"/>
              <a:gd name="adj2" fmla="val 289378"/>
            </a:avLst>
          </a:prstGeom>
          <a:noFill/>
          <a:ln w="12700" cap="rnd" cmpd="sng">
            <a:solidFill>
              <a:srgbClr val="70B1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26"/>
          <p:cNvPicPr preferRelativeResize="0"/>
          <p:nvPr/>
        </p:nvPicPr>
        <p:blipFill rotWithShape="1">
          <a:blip r:embed="rId4">
            <a:alphaModFix/>
          </a:blip>
          <a:srcRect l="4719" t="-1333" r="28582" b="1332"/>
          <a:stretch/>
        </p:blipFill>
        <p:spPr>
          <a:xfrm>
            <a:off x="6157947" y="624311"/>
            <a:ext cx="5886829" cy="58868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" name="Google Shape;36;p26"/>
          <p:cNvSpPr/>
          <p:nvPr/>
        </p:nvSpPr>
        <p:spPr>
          <a:xfrm rot="7379193">
            <a:off x="5779187" y="595983"/>
            <a:ext cx="5955247" cy="5526680"/>
          </a:xfrm>
          <a:prstGeom prst="blockArc">
            <a:avLst>
              <a:gd name="adj1" fmla="val 4539169"/>
              <a:gd name="adj2" fmla="val 10083481"/>
              <a:gd name="adj3" fmla="val 6655"/>
            </a:avLst>
          </a:prstGeom>
          <a:solidFill>
            <a:srgbClr val="6EB1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380910" y="2115062"/>
            <a:ext cx="5517244" cy="84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380910" y="3137226"/>
            <a:ext cx="5517244" cy="84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3"/>
          </p:nvPr>
        </p:nvSpPr>
        <p:spPr>
          <a:xfrm>
            <a:off x="380910" y="4159390"/>
            <a:ext cx="5517244" cy="84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4"/>
          </p:nvPr>
        </p:nvSpPr>
        <p:spPr>
          <a:xfrm>
            <a:off x="380910" y="5181554"/>
            <a:ext cx="5517244" cy="84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5"/>
          </p:nvPr>
        </p:nvSpPr>
        <p:spPr>
          <a:xfrm>
            <a:off x="808994" y="776225"/>
            <a:ext cx="1781452" cy="65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4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2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7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7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25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25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25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75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25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e seção">
  <p:cSld name="Cabeçalho de seçã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7" descr="Uma imagem contendo homem, água, branco, em pé&#10;&#10;Descrição gerada automaticamente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7" descr="Uma imagem contendo comid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97037"/>
          <a:stretch/>
        </p:blipFill>
        <p:spPr>
          <a:xfrm>
            <a:off x="0" y="6654800"/>
            <a:ext cx="121920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312947" y="5238310"/>
            <a:ext cx="10031891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F4D"/>
              </a:buClr>
              <a:buSzPts val="4800"/>
              <a:buFont typeface="Quattrocento Sans"/>
              <a:buNone/>
              <a:defRPr sz="4800" b="1" i="0" u="none" strike="noStrike" cap="none">
                <a:solidFill>
                  <a:srgbClr val="025F4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12947" y="4650970"/>
            <a:ext cx="66717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Título e conteúdo">
  <p:cSld name="2.Título e conteúd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8" descr="Uma imagem contendo homem, água, branco, em pé&#10;&#10;Descrição gerada automaticamente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8"/>
          <p:cNvSpPr/>
          <p:nvPr/>
        </p:nvSpPr>
        <p:spPr>
          <a:xfrm>
            <a:off x="9469937" y="-784542"/>
            <a:ext cx="8813800" cy="8813800"/>
          </a:xfrm>
          <a:prstGeom prst="ellipse">
            <a:avLst/>
          </a:prstGeom>
          <a:solidFill>
            <a:srgbClr val="025F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28" descr="Uma imagem contendo comid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97037"/>
          <a:stretch/>
        </p:blipFill>
        <p:spPr>
          <a:xfrm>
            <a:off x="0" y="6654800"/>
            <a:ext cx="121920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312948" y="267298"/>
            <a:ext cx="795475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F4D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25F4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1"/>
          </p:nvPr>
        </p:nvSpPr>
        <p:spPr>
          <a:xfrm>
            <a:off x="312948" y="1534924"/>
            <a:ext cx="7954752" cy="92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2"/>
          </p:nvPr>
        </p:nvSpPr>
        <p:spPr>
          <a:xfrm>
            <a:off x="0" y="928811"/>
            <a:ext cx="8267909" cy="480131"/>
          </a:xfrm>
          <a:prstGeom prst="rect">
            <a:avLst/>
          </a:prstGeom>
          <a:solidFill>
            <a:srgbClr val="025F4D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Título e conteúdo">
  <p:cSld name="3.Título e conteú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F4D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9" descr="Uma imagem contendo comida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t="97037"/>
          <a:stretch/>
        </p:blipFill>
        <p:spPr>
          <a:xfrm>
            <a:off x="0" y="6654800"/>
            <a:ext cx="121920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2948" y="267298"/>
            <a:ext cx="795475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2948" y="1534924"/>
            <a:ext cx="7954752" cy="92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2"/>
          </p:nvPr>
        </p:nvSpPr>
        <p:spPr>
          <a:xfrm>
            <a:off x="0" y="928811"/>
            <a:ext cx="8267909" cy="480131"/>
          </a:xfrm>
          <a:prstGeom prst="rect">
            <a:avLst/>
          </a:prstGeom>
          <a:solidFill>
            <a:srgbClr val="025F4D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0"/>
          <p:cNvSpPr/>
          <p:nvPr/>
        </p:nvSpPr>
        <p:spPr>
          <a:xfrm>
            <a:off x="3229121" y="333921"/>
            <a:ext cx="5733757" cy="57337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4656667" y="1761466"/>
            <a:ext cx="2878666" cy="2878666"/>
          </a:xfrm>
          <a:prstGeom prst="ellipse">
            <a:avLst/>
          </a:prstGeom>
          <a:solidFill>
            <a:srgbClr val="017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0"/>
          <p:cNvSpPr/>
          <p:nvPr/>
        </p:nvSpPr>
        <p:spPr>
          <a:xfrm>
            <a:off x="4656667" y="1761466"/>
            <a:ext cx="2878666" cy="2878666"/>
          </a:xfrm>
          <a:prstGeom prst="ellipse">
            <a:avLst/>
          </a:prstGeom>
          <a:noFill/>
          <a:ln w="60325" cap="flat" cmpd="sng">
            <a:solidFill>
              <a:srgbClr val="017E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0"/>
          <p:cNvSpPr/>
          <p:nvPr/>
        </p:nvSpPr>
        <p:spPr>
          <a:xfrm rot="10800000">
            <a:off x="5029201" y="2156300"/>
            <a:ext cx="2133600" cy="2133600"/>
          </a:xfrm>
          <a:prstGeom prst="blockArc">
            <a:avLst>
              <a:gd name="adj1" fmla="val 11391324"/>
              <a:gd name="adj2" fmla="val 21006657"/>
              <a:gd name="adj3" fmla="val 1354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4656667" y="1768728"/>
            <a:ext cx="2878666" cy="2878666"/>
          </a:xfrm>
          <a:prstGeom prst="ellipse">
            <a:avLst/>
          </a:prstGeom>
          <a:noFill/>
          <a:ln w="730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0" descr="Uma imagem contendo flor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t="58889" b="33108"/>
          <a:stretch/>
        </p:blipFill>
        <p:spPr>
          <a:xfrm>
            <a:off x="0" y="4038600"/>
            <a:ext cx="12192000" cy="5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0" descr="Uma imagem contendo flor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t="49912" b="41111"/>
          <a:stretch/>
        </p:blipFill>
        <p:spPr>
          <a:xfrm>
            <a:off x="0" y="3422930"/>
            <a:ext cx="12192000" cy="61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0" descr="Uma imagem contendo flor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46250" t="36111" r="46405" b="50804"/>
          <a:stretch/>
        </p:blipFill>
        <p:spPr>
          <a:xfrm>
            <a:off x="5638800" y="2476500"/>
            <a:ext cx="895350" cy="89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0" descr="Uma imagem contendo comid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t="97037"/>
          <a:stretch/>
        </p:blipFill>
        <p:spPr>
          <a:xfrm>
            <a:off x="0" y="6654800"/>
            <a:ext cx="121920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3010422" y="5435378"/>
            <a:ext cx="6171156" cy="38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4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2"/>
          </p:nvPr>
        </p:nvSpPr>
        <p:spPr>
          <a:xfrm>
            <a:off x="2452687" y="5792872"/>
            <a:ext cx="7286626" cy="38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D4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D4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7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/>
          <p:nvPr/>
        </p:nvSpPr>
        <p:spPr>
          <a:xfrm>
            <a:off x="3229121" y="333921"/>
            <a:ext cx="5733757" cy="57337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4656667" y="1761466"/>
            <a:ext cx="2878666" cy="2878666"/>
          </a:xfrm>
          <a:prstGeom prst="ellipse">
            <a:avLst/>
          </a:prstGeom>
          <a:solidFill>
            <a:srgbClr val="017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4656667" y="1761466"/>
            <a:ext cx="2878666" cy="2878666"/>
          </a:xfrm>
          <a:prstGeom prst="ellipse">
            <a:avLst/>
          </a:prstGeom>
          <a:noFill/>
          <a:ln w="60325" cap="flat" cmpd="sng">
            <a:solidFill>
              <a:srgbClr val="017E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/>
          <p:nvPr/>
        </p:nvSpPr>
        <p:spPr>
          <a:xfrm rot="10800000">
            <a:off x="5029201" y="2156300"/>
            <a:ext cx="2133600" cy="2133600"/>
          </a:xfrm>
          <a:prstGeom prst="blockArc">
            <a:avLst>
              <a:gd name="adj1" fmla="val 11391324"/>
              <a:gd name="adj2" fmla="val 21006657"/>
              <a:gd name="adj3" fmla="val 1354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4656605" y="1761390"/>
            <a:ext cx="2878800" cy="2878800"/>
          </a:xfrm>
          <a:prstGeom prst="ellipse">
            <a:avLst/>
          </a:prstGeom>
          <a:noFill/>
          <a:ln w="730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3" descr="Uma imagem contendo comid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t="97037"/>
          <a:stretch/>
        </p:blipFill>
        <p:spPr>
          <a:xfrm>
            <a:off x="0" y="6654800"/>
            <a:ext cx="12192000" cy="2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3"/>
          <p:cNvGrpSpPr/>
          <p:nvPr/>
        </p:nvGrpSpPr>
        <p:grpSpPr>
          <a:xfrm>
            <a:off x="2958168" y="3290198"/>
            <a:ext cx="1086716" cy="1089603"/>
            <a:chOff x="12675873" y="2630128"/>
            <a:chExt cx="1086716" cy="1089603"/>
          </a:xfrm>
        </p:grpSpPr>
        <p:sp>
          <p:nvSpPr>
            <p:cNvPr id="87" name="Google Shape;87;p3"/>
            <p:cNvSpPr/>
            <p:nvPr/>
          </p:nvSpPr>
          <p:spPr>
            <a:xfrm>
              <a:off x="12675873" y="2630128"/>
              <a:ext cx="1086716" cy="1089603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25"/>
                  </a:moveTo>
                  <a:cubicBezTo>
                    <a:pt x="85" y="25"/>
                    <a:pt x="25" y="85"/>
                    <a:pt x="25" y="159"/>
                  </a:cubicBezTo>
                  <a:cubicBezTo>
                    <a:pt x="25" y="167"/>
                    <a:pt x="26" y="175"/>
                    <a:pt x="27" y="182"/>
                  </a:cubicBezTo>
                  <a:cubicBezTo>
                    <a:pt x="38" y="245"/>
                    <a:pt x="93" y="293"/>
                    <a:pt x="159" y="293"/>
                  </a:cubicBezTo>
                  <a:cubicBezTo>
                    <a:pt x="224" y="293"/>
                    <a:pt x="279" y="245"/>
                    <a:pt x="290" y="182"/>
                  </a:cubicBezTo>
                  <a:cubicBezTo>
                    <a:pt x="292" y="175"/>
                    <a:pt x="292" y="167"/>
                    <a:pt x="292" y="159"/>
                  </a:cubicBezTo>
                  <a:cubicBezTo>
                    <a:pt x="292" y="85"/>
                    <a:pt x="232" y="25"/>
                    <a:pt x="159" y="25"/>
                  </a:cubicBezTo>
                  <a:moveTo>
                    <a:pt x="315" y="187"/>
                  </a:moveTo>
                  <a:cubicBezTo>
                    <a:pt x="302" y="261"/>
                    <a:pt x="237" y="318"/>
                    <a:pt x="159" y="318"/>
                  </a:cubicBezTo>
                  <a:cubicBezTo>
                    <a:pt x="80" y="318"/>
                    <a:pt x="15" y="261"/>
                    <a:pt x="2" y="187"/>
                  </a:cubicBezTo>
                  <a:cubicBezTo>
                    <a:pt x="0" y="178"/>
                    <a:pt x="0" y="168"/>
                    <a:pt x="0" y="159"/>
                  </a:cubicBezTo>
                  <a:cubicBezTo>
                    <a:pt x="0" y="71"/>
                    <a:pt x="71" y="0"/>
                    <a:pt x="159" y="0"/>
                  </a:cubicBezTo>
                  <a:cubicBezTo>
                    <a:pt x="246" y="0"/>
                    <a:pt x="318" y="71"/>
                    <a:pt x="318" y="159"/>
                  </a:cubicBezTo>
                  <a:cubicBezTo>
                    <a:pt x="318" y="168"/>
                    <a:pt x="317" y="178"/>
                    <a:pt x="315" y="1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2853385" y="3223276"/>
              <a:ext cx="728807" cy="321830"/>
            </a:xfrm>
            <a:custGeom>
              <a:avLst/>
              <a:gdLst/>
              <a:ahLst/>
              <a:cxnLst/>
              <a:rect l="l" t="t" r="r" b="b"/>
              <a:pathLst>
                <a:path w="213" h="94" extrusionOk="0">
                  <a:moveTo>
                    <a:pt x="187" y="0"/>
                  </a:moveTo>
                  <a:cubicBezTo>
                    <a:pt x="180" y="38"/>
                    <a:pt x="147" y="67"/>
                    <a:pt x="107" y="67"/>
                  </a:cubicBezTo>
                  <a:cubicBezTo>
                    <a:pt x="67" y="67"/>
                    <a:pt x="33" y="38"/>
                    <a:pt x="2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5"/>
                    <a:pt x="53" y="94"/>
                    <a:pt x="107" y="94"/>
                  </a:cubicBezTo>
                  <a:cubicBezTo>
                    <a:pt x="160" y="94"/>
                    <a:pt x="204" y="55"/>
                    <a:pt x="213" y="5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4516327" y="3106256"/>
            <a:ext cx="3508374" cy="1093933"/>
            <a:chOff x="14049782" y="2625798"/>
            <a:chExt cx="3508374" cy="1093933"/>
          </a:xfrm>
        </p:grpSpPr>
        <p:sp>
          <p:nvSpPr>
            <p:cNvPr id="90" name="Google Shape;90;p3"/>
            <p:cNvSpPr/>
            <p:nvPr/>
          </p:nvSpPr>
          <p:spPr>
            <a:xfrm>
              <a:off x="14052668" y="2625798"/>
              <a:ext cx="3501158" cy="525318"/>
            </a:xfrm>
            <a:custGeom>
              <a:avLst/>
              <a:gdLst/>
              <a:ahLst/>
              <a:cxnLst/>
              <a:rect l="l" t="t" r="r" b="b"/>
              <a:pathLst>
                <a:path w="1025" h="153" extrusionOk="0">
                  <a:moveTo>
                    <a:pt x="57" y="22"/>
                  </a:move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lnTo>
                    <a:pt x="57" y="22"/>
                  </a:lnTo>
                  <a:close/>
                  <a:moveTo>
                    <a:pt x="44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44" y="3"/>
                  </a:lnTo>
                  <a:close/>
                  <a:moveTo>
                    <a:pt x="129" y="96"/>
                  </a:moveTo>
                  <a:cubicBezTo>
                    <a:pt x="150" y="96"/>
                    <a:pt x="150" y="96"/>
                    <a:pt x="150" y="9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29" y="117"/>
                    <a:pt x="129" y="117"/>
                    <a:pt x="129" y="117"/>
                  </a:cubicBezTo>
                  <a:lnTo>
                    <a:pt x="129" y="96"/>
                  </a:lnTo>
                  <a:close/>
                  <a:moveTo>
                    <a:pt x="264" y="7"/>
                  </a:moveTo>
                  <a:cubicBezTo>
                    <a:pt x="262" y="25"/>
                    <a:pt x="262" y="25"/>
                    <a:pt x="262" y="25"/>
                  </a:cubicBezTo>
                  <a:cubicBezTo>
                    <a:pt x="262" y="24"/>
                    <a:pt x="261" y="24"/>
                    <a:pt x="261" y="24"/>
                  </a:cubicBezTo>
                  <a:cubicBezTo>
                    <a:pt x="250" y="20"/>
                    <a:pt x="242" y="18"/>
                    <a:pt x="236" y="18"/>
                  </a:cubicBezTo>
                  <a:cubicBezTo>
                    <a:pt x="223" y="18"/>
                    <a:pt x="213" y="22"/>
                    <a:pt x="206" y="30"/>
                  </a:cubicBezTo>
                  <a:cubicBezTo>
                    <a:pt x="198" y="37"/>
                    <a:pt x="195" y="48"/>
                    <a:pt x="195" y="61"/>
                  </a:cubicBezTo>
                  <a:cubicBezTo>
                    <a:pt x="195" y="73"/>
                    <a:pt x="199" y="83"/>
                    <a:pt x="206" y="90"/>
                  </a:cubicBezTo>
                  <a:cubicBezTo>
                    <a:pt x="214" y="98"/>
                    <a:pt x="224" y="102"/>
                    <a:pt x="237" y="102"/>
                  </a:cubicBezTo>
                  <a:cubicBezTo>
                    <a:pt x="241" y="102"/>
                    <a:pt x="247" y="100"/>
                    <a:pt x="256" y="97"/>
                  </a:cubicBezTo>
                  <a:cubicBezTo>
                    <a:pt x="259" y="96"/>
                    <a:pt x="261" y="95"/>
                    <a:pt x="263" y="95"/>
                  </a:cubicBezTo>
                  <a:cubicBezTo>
                    <a:pt x="265" y="113"/>
                    <a:pt x="265" y="113"/>
                    <a:pt x="265" y="113"/>
                  </a:cubicBezTo>
                  <a:cubicBezTo>
                    <a:pt x="263" y="113"/>
                    <a:pt x="261" y="114"/>
                    <a:pt x="258" y="115"/>
                  </a:cubicBezTo>
                  <a:cubicBezTo>
                    <a:pt x="248" y="118"/>
                    <a:pt x="240" y="119"/>
                    <a:pt x="235" y="119"/>
                  </a:cubicBezTo>
                  <a:cubicBezTo>
                    <a:pt x="215" y="119"/>
                    <a:pt x="200" y="114"/>
                    <a:pt x="188" y="103"/>
                  </a:cubicBezTo>
                  <a:cubicBezTo>
                    <a:pt x="177" y="93"/>
                    <a:pt x="171" y="79"/>
                    <a:pt x="171" y="61"/>
                  </a:cubicBezTo>
                  <a:cubicBezTo>
                    <a:pt x="171" y="43"/>
                    <a:pt x="177" y="28"/>
                    <a:pt x="189" y="17"/>
                  </a:cubicBezTo>
                  <a:cubicBezTo>
                    <a:pt x="200" y="6"/>
                    <a:pt x="215" y="0"/>
                    <a:pt x="234" y="0"/>
                  </a:cubicBezTo>
                  <a:cubicBezTo>
                    <a:pt x="240" y="0"/>
                    <a:pt x="247" y="2"/>
                    <a:pt x="257" y="5"/>
                  </a:cubicBezTo>
                  <a:cubicBezTo>
                    <a:pt x="260" y="6"/>
                    <a:pt x="262" y="6"/>
                    <a:pt x="264" y="7"/>
                  </a:cubicBezTo>
                  <a:moveTo>
                    <a:pt x="283" y="96"/>
                  </a:moveTo>
                  <a:cubicBezTo>
                    <a:pt x="304" y="96"/>
                    <a:pt x="304" y="96"/>
                    <a:pt x="304" y="96"/>
                  </a:cubicBezTo>
                  <a:cubicBezTo>
                    <a:pt x="304" y="117"/>
                    <a:pt x="304" y="117"/>
                    <a:pt x="304" y="117"/>
                  </a:cubicBezTo>
                  <a:cubicBezTo>
                    <a:pt x="283" y="117"/>
                    <a:pt x="283" y="117"/>
                    <a:pt x="283" y="117"/>
                  </a:cubicBezTo>
                  <a:lnTo>
                    <a:pt x="283" y="96"/>
                  </a:lnTo>
                  <a:close/>
                  <a:moveTo>
                    <a:pt x="418" y="7"/>
                  </a:moveTo>
                  <a:cubicBezTo>
                    <a:pt x="416" y="25"/>
                    <a:pt x="416" y="25"/>
                    <a:pt x="416" y="25"/>
                  </a:cubicBezTo>
                  <a:cubicBezTo>
                    <a:pt x="416" y="24"/>
                    <a:pt x="415" y="24"/>
                    <a:pt x="415" y="24"/>
                  </a:cubicBezTo>
                  <a:cubicBezTo>
                    <a:pt x="404" y="20"/>
                    <a:pt x="396" y="18"/>
                    <a:pt x="390" y="18"/>
                  </a:cubicBezTo>
                  <a:cubicBezTo>
                    <a:pt x="378" y="18"/>
                    <a:pt x="368" y="22"/>
                    <a:pt x="360" y="30"/>
                  </a:cubicBezTo>
                  <a:cubicBezTo>
                    <a:pt x="353" y="37"/>
                    <a:pt x="349" y="48"/>
                    <a:pt x="349" y="61"/>
                  </a:cubicBezTo>
                  <a:cubicBezTo>
                    <a:pt x="349" y="73"/>
                    <a:pt x="353" y="83"/>
                    <a:pt x="360" y="90"/>
                  </a:cubicBezTo>
                  <a:cubicBezTo>
                    <a:pt x="368" y="98"/>
                    <a:pt x="378" y="102"/>
                    <a:pt x="391" y="102"/>
                  </a:cubicBezTo>
                  <a:cubicBezTo>
                    <a:pt x="395" y="102"/>
                    <a:pt x="402" y="100"/>
                    <a:pt x="410" y="97"/>
                  </a:cubicBezTo>
                  <a:cubicBezTo>
                    <a:pt x="413" y="96"/>
                    <a:pt x="415" y="95"/>
                    <a:pt x="417" y="95"/>
                  </a:cubicBezTo>
                  <a:cubicBezTo>
                    <a:pt x="419" y="113"/>
                    <a:pt x="419" y="113"/>
                    <a:pt x="419" y="113"/>
                  </a:cubicBezTo>
                  <a:cubicBezTo>
                    <a:pt x="417" y="113"/>
                    <a:pt x="415" y="114"/>
                    <a:pt x="413" y="115"/>
                  </a:cubicBezTo>
                  <a:cubicBezTo>
                    <a:pt x="402" y="118"/>
                    <a:pt x="394" y="119"/>
                    <a:pt x="389" y="119"/>
                  </a:cubicBezTo>
                  <a:cubicBezTo>
                    <a:pt x="369" y="119"/>
                    <a:pt x="354" y="114"/>
                    <a:pt x="343" y="103"/>
                  </a:cubicBezTo>
                  <a:cubicBezTo>
                    <a:pt x="331" y="93"/>
                    <a:pt x="326" y="79"/>
                    <a:pt x="326" y="61"/>
                  </a:cubicBezTo>
                  <a:cubicBezTo>
                    <a:pt x="326" y="43"/>
                    <a:pt x="331" y="28"/>
                    <a:pt x="343" y="17"/>
                  </a:cubicBezTo>
                  <a:cubicBezTo>
                    <a:pt x="354" y="6"/>
                    <a:pt x="369" y="0"/>
                    <a:pt x="388" y="0"/>
                  </a:cubicBezTo>
                  <a:cubicBezTo>
                    <a:pt x="394" y="0"/>
                    <a:pt x="402" y="2"/>
                    <a:pt x="411" y="5"/>
                  </a:cubicBezTo>
                  <a:cubicBezTo>
                    <a:pt x="414" y="6"/>
                    <a:pt x="417" y="6"/>
                    <a:pt x="418" y="7"/>
                  </a:cubicBezTo>
                  <a:moveTo>
                    <a:pt x="477" y="77"/>
                  </a:moveTo>
                  <a:cubicBezTo>
                    <a:pt x="468" y="77"/>
                    <a:pt x="462" y="78"/>
                    <a:pt x="457" y="81"/>
                  </a:cubicBezTo>
                  <a:cubicBezTo>
                    <a:pt x="453" y="83"/>
                    <a:pt x="451" y="87"/>
                    <a:pt x="451" y="92"/>
                  </a:cubicBezTo>
                  <a:cubicBezTo>
                    <a:pt x="451" y="95"/>
                    <a:pt x="452" y="98"/>
                    <a:pt x="455" y="100"/>
                  </a:cubicBezTo>
                  <a:cubicBezTo>
                    <a:pt x="457" y="103"/>
                    <a:pt x="460" y="104"/>
                    <a:pt x="464" y="104"/>
                  </a:cubicBezTo>
                  <a:cubicBezTo>
                    <a:pt x="470" y="104"/>
                    <a:pt x="475" y="102"/>
                    <a:pt x="479" y="98"/>
                  </a:cubicBezTo>
                  <a:cubicBezTo>
                    <a:pt x="483" y="93"/>
                    <a:pt x="485" y="88"/>
                    <a:pt x="485" y="82"/>
                  </a:cubicBezTo>
                  <a:cubicBezTo>
                    <a:pt x="485" y="77"/>
                    <a:pt x="485" y="77"/>
                    <a:pt x="485" y="77"/>
                  </a:cubicBezTo>
                  <a:lnTo>
                    <a:pt x="477" y="77"/>
                  </a:lnTo>
                  <a:close/>
                  <a:moveTo>
                    <a:pt x="505" y="69"/>
                  </a:moveTo>
                  <a:cubicBezTo>
                    <a:pt x="505" y="117"/>
                    <a:pt x="505" y="117"/>
                    <a:pt x="505" y="117"/>
                  </a:cubicBezTo>
                  <a:cubicBezTo>
                    <a:pt x="486" y="117"/>
                    <a:pt x="486" y="117"/>
                    <a:pt x="486" y="117"/>
                  </a:cubicBezTo>
                  <a:cubicBezTo>
                    <a:pt x="486" y="103"/>
                    <a:pt x="486" y="103"/>
                    <a:pt x="486" y="103"/>
                  </a:cubicBezTo>
                  <a:cubicBezTo>
                    <a:pt x="482" y="108"/>
                    <a:pt x="478" y="112"/>
                    <a:pt x="474" y="115"/>
                  </a:cubicBezTo>
                  <a:cubicBezTo>
                    <a:pt x="469" y="118"/>
                    <a:pt x="463" y="119"/>
                    <a:pt x="458" y="119"/>
                  </a:cubicBezTo>
                  <a:cubicBezTo>
                    <a:pt x="449" y="119"/>
                    <a:pt x="443" y="117"/>
                    <a:pt x="437" y="112"/>
                  </a:cubicBezTo>
                  <a:cubicBezTo>
                    <a:pt x="432" y="107"/>
                    <a:pt x="430" y="100"/>
                    <a:pt x="430" y="93"/>
                  </a:cubicBezTo>
                  <a:cubicBezTo>
                    <a:pt x="430" y="83"/>
                    <a:pt x="433" y="76"/>
                    <a:pt x="441" y="72"/>
                  </a:cubicBezTo>
                  <a:cubicBezTo>
                    <a:pt x="448" y="67"/>
                    <a:pt x="459" y="65"/>
                    <a:pt x="474" y="65"/>
                  </a:cubicBezTo>
                  <a:cubicBezTo>
                    <a:pt x="485" y="65"/>
                    <a:pt x="485" y="65"/>
                    <a:pt x="485" y="65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58"/>
                    <a:pt x="483" y="54"/>
                    <a:pt x="479" y="51"/>
                  </a:cubicBezTo>
                  <a:cubicBezTo>
                    <a:pt x="476" y="47"/>
                    <a:pt x="471" y="46"/>
                    <a:pt x="464" y="46"/>
                  </a:cubicBezTo>
                  <a:cubicBezTo>
                    <a:pt x="460" y="46"/>
                    <a:pt x="457" y="46"/>
                    <a:pt x="453" y="48"/>
                  </a:cubicBezTo>
                  <a:cubicBezTo>
                    <a:pt x="449" y="49"/>
                    <a:pt x="444" y="50"/>
                    <a:pt x="440" y="53"/>
                  </a:cubicBezTo>
                  <a:cubicBezTo>
                    <a:pt x="440" y="37"/>
                    <a:pt x="440" y="37"/>
                    <a:pt x="440" y="37"/>
                  </a:cubicBezTo>
                  <a:cubicBezTo>
                    <a:pt x="445" y="35"/>
                    <a:pt x="450" y="34"/>
                    <a:pt x="455" y="33"/>
                  </a:cubicBezTo>
                  <a:cubicBezTo>
                    <a:pt x="459" y="32"/>
                    <a:pt x="464" y="31"/>
                    <a:pt x="469" y="31"/>
                  </a:cubicBezTo>
                  <a:cubicBezTo>
                    <a:pt x="482" y="31"/>
                    <a:pt x="491" y="34"/>
                    <a:pt x="496" y="41"/>
                  </a:cubicBezTo>
                  <a:cubicBezTo>
                    <a:pt x="502" y="47"/>
                    <a:pt x="505" y="56"/>
                    <a:pt x="505" y="69"/>
                  </a:cubicBezTo>
                  <a:moveTo>
                    <a:pt x="602" y="49"/>
                  </a:moveTo>
                  <a:cubicBezTo>
                    <a:pt x="605" y="43"/>
                    <a:pt x="609" y="39"/>
                    <a:pt x="614" y="36"/>
                  </a:cubicBezTo>
                  <a:cubicBezTo>
                    <a:pt x="619" y="33"/>
                    <a:pt x="624" y="32"/>
                    <a:pt x="631" y="32"/>
                  </a:cubicBezTo>
                  <a:cubicBezTo>
                    <a:pt x="640" y="32"/>
                    <a:pt x="647" y="35"/>
                    <a:pt x="652" y="41"/>
                  </a:cubicBezTo>
                  <a:cubicBezTo>
                    <a:pt x="656" y="47"/>
                    <a:pt x="659" y="56"/>
                    <a:pt x="659" y="67"/>
                  </a:cubicBezTo>
                  <a:cubicBezTo>
                    <a:pt x="659" y="117"/>
                    <a:pt x="659" y="117"/>
                    <a:pt x="659" y="117"/>
                  </a:cubicBezTo>
                  <a:cubicBezTo>
                    <a:pt x="637" y="117"/>
                    <a:pt x="637" y="117"/>
                    <a:pt x="637" y="117"/>
                  </a:cubicBezTo>
                  <a:cubicBezTo>
                    <a:pt x="637" y="72"/>
                    <a:pt x="637" y="72"/>
                    <a:pt x="637" y="72"/>
                  </a:cubicBezTo>
                  <a:cubicBezTo>
                    <a:pt x="637" y="64"/>
                    <a:pt x="636" y="59"/>
                    <a:pt x="634" y="55"/>
                  </a:cubicBezTo>
                  <a:cubicBezTo>
                    <a:pt x="632" y="51"/>
                    <a:pt x="628" y="50"/>
                    <a:pt x="623" y="50"/>
                  </a:cubicBezTo>
                  <a:cubicBezTo>
                    <a:pt x="617" y="50"/>
                    <a:pt x="613" y="52"/>
                    <a:pt x="609" y="56"/>
                  </a:cubicBezTo>
                  <a:cubicBezTo>
                    <a:pt x="606" y="61"/>
                    <a:pt x="604" y="67"/>
                    <a:pt x="604" y="75"/>
                  </a:cubicBezTo>
                  <a:cubicBezTo>
                    <a:pt x="604" y="117"/>
                    <a:pt x="604" y="117"/>
                    <a:pt x="604" y="117"/>
                  </a:cubicBezTo>
                  <a:cubicBezTo>
                    <a:pt x="583" y="117"/>
                    <a:pt x="583" y="117"/>
                    <a:pt x="583" y="117"/>
                  </a:cubicBezTo>
                  <a:cubicBezTo>
                    <a:pt x="583" y="72"/>
                    <a:pt x="583" y="72"/>
                    <a:pt x="583" y="72"/>
                  </a:cubicBezTo>
                  <a:cubicBezTo>
                    <a:pt x="583" y="64"/>
                    <a:pt x="582" y="59"/>
                    <a:pt x="579" y="55"/>
                  </a:cubicBezTo>
                  <a:cubicBezTo>
                    <a:pt x="577" y="51"/>
                    <a:pt x="573" y="50"/>
                    <a:pt x="568" y="50"/>
                  </a:cubicBezTo>
                  <a:cubicBezTo>
                    <a:pt x="563" y="50"/>
                    <a:pt x="558" y="52"/>
                    <a:pt x="555" y="56"/>
                  </a:cubicBezTo>
                  <a:cubicBezTo>
                    <a:pt x="551" y="61"/>
                    <a:pt x="550" y="67"/>
                    <a:pt x="550" y="75"/>
                  </a:cubicBezTo>
                  <a:cubicBezTo>
                    <a:pt x="550" y="117"/>
                    <a:pt x="550" y="117"/>
                    <a:pt x="550" y="117"/>
                  </a:cubicBezTo>
                  <a:cubicBezTo>
                    <a:pt x="528" y="117"/>
                    <a:pt x="528" y="117"/>
                    <a:pt x="528" y="117"/>
                  </a:cubicBezTo>
                  <a:cubicBezTo>
                    <a:pt x="528" y="34"/>
                    <a:pt x="528" y="34"/>
                    <a:pt x="528" y="34"/>
                  </a:cubicBezTo>
                  <a:cubicBezTo>
                    <a:pt x="548" y="34"/>
                    <a:pt x="548" y="34"/>
                    <a:pt x="548" y="34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51" y="43"/>
                    <a:pt x="555" y="39"/>
                    <a:pt x="560" y="36"/>
                  </a:cubicBezTo>
                  <a:cubicBezTo>
                    <a:pt x="564" y="33"/>
                    <a:pt x="570" y="32"/>
                    <a:pt x="577" y="32"/>
                  </a:cubicBezTo>
                  <a:cubicBezTo>
                    <a:pt x="582" y="32"/>
                    <a:pt x="587" y="33"/>
                    <a:pt x="592" y="36"/>
                  </a:cubicBezTo>
                  <a:cubicBezTo>
                    <a:pt x="596" y="39"/>
                    <a:pt x="599" y="44"/>
                    <a:pt x="602" y="49"/>
                  </a:cubicBezTo>
                  <a:moveTo>
                    <a:pt x="723" y="77"/>
                  </a:moveTo>
                  <a:cubicBezTo>
                    <a:pt x="714" y="77"/>
                    <a:pt x="708" y="78"/>
                    <a:pt x="703" y="81"/>
                  </a:cubicBezTo>
                  <a:cubicBezTo>
                    <a:pt x="699" y="83"/>
                    <a:pt x="697" y="87"/>
                    <a:pt x="697" y="92"/>
                  </a:cubicBezTo>
                  <a:cubicBezTo>
                    <a:pt x="697" y="95"/>
                    <a:pt x="698" y="98"/>
                    <a:pt x="701" y="100"/>
                  </a:cubicBezTo>
                  <a:cubicBezTo>
                    <a:pt x="703" y="103"/>
                    <a:pt x="706" y="104"/>
                    <a:pt x="710" y="104"/>
                  </a:cubicBezTo>
                  <a:cubicBezTo>
                    <a:pt x="716" y="104"/>
                    <a:pt x="721" y="102"/>
                    <a:pt x="725" y="98"/>
                  </a:cubicBezTo>
                  <a:cubicBezTo>
                    <a:pt x="729" y="93"/>
                    <a:pt x="731" y="88"/>
                    <a:pt x="731" y="82"/>
                  </a:cubicBezTo>
                  <a:cubicBezTo>
                    <a:pt x="731" y="77"/>
                    <a:pt x="731" y="77"/>
                    <a:pt x="731" y="77"/>
                  </a:cubicBezTo>
                  <a:lnTo>
                    <a:pt x="723" y="77"/>
                  </a:lnTo>
                  <a:close/>
                  <a:moveTo>
                    <a:pt x="751" y="69"/>
                  </a:moveTo>
                  <a:cubicBezTo>
                    <a:pt x="751" y="117"/>
                    <a:pt x="751" y="117"/>
                    <a:pt x="751" y="117"/>
                  </a:cubicBezTo>
                  <a:cubicBezTo>
                    <a:pt x="732" y="117"/>
                    <a:pt x="732" y="117"/>
                    <a:pt x="732" y="117"/>
                  </a:cubicBezTo>
                  <a:cubicBezTo>
                    <a:pt x="732" y="103"/>
                    <a:pt x="732" y="103"/>
                    <a:pt x="732" y="103"/>
                  </a:cubicBezTo>
                  <a:cubicBezTo>
                    <a:pt x="728" y="108"/>
                    <a:pt x="724" y="112"/>
                    <a:pt x="720" y="115"/>
                  </a:cubicBezTo>
                  <a:cubicBezTo>
                    <a:pt x="715" y="118"/>
                    <a:pt x="710" y="119"/>
                    <a:pt x="704" y="119"/>
                  </a:cubicBezTo>
                  <a:cubicBezTo>
                    <a:pt x="695" y="119"/>
                    <a:pt x="689" y="117"/>
                    <a:pt x="684" y="112"/>
                  </a:cubicBezTo>
                  <a:cubicBezTo>
                    <a:pt x="678" y="107"/>
                    <a:pt x="676" y="100"/>
                    <a:pt x="676" y="93"/>
                  </a:cubicBezTo>
                  <a:cubicBezTo>
                    <a:pt x="676" y="83"/>
                    <a:pt x="680" y="76"/>
                    <a:pt x="687" y="72"/>
                  </a:cubicBezTo>
                  <a:cubicBezTo>
                    <a:pt x="694" y="67"/>
                    <a:pt x="705" y="65"/>
                    <a:pt x="720" y="65"/>
                  </a:cubicBezTo>
                  <a:cubicBezTo>
                    <a:pt x="731" y="65"/>
                    <a:pt x="731" y="65"/>
                    <a:pt x="731" y="65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31" y="58"/>
                    <a:pt x="729" y="54"/>
                    <a:pt x="725" y="51"/>
                  </a:cubicBezTo>
                  <a:cubicBezTo>
                    <a:pt x="722" y="47"/>
                    <a:pt x="717" y="46"/>
                    <a:pt x="710" y="46"/>
                  </a:cubicBezTo>
                  <a:cubicBezTo>
                    <a:pt x="706" y="46"/>
                    <a:pt x="703" y="46"/>
                    <a:pt x="699" y="48"/>
                  </a:cubicBezTo>
                  <a:cubicBezTo>
                    <a:pt x="695" y="49"/>
                    <a:pt x="691" y="50"/>
                    <a:pt x="686" y="53"/>
                  </a:cubicBezTo>
                  <a:cubicBezTo>
                    <a:pt x="686" y="37"/>
                    <a:pt x="686" y="37"/>
                    <a:pt x="686" y="37"/>
                  </a:cubicBezTo>
                  <a:cubicBezTo>
                    <a:pt x="691" y="35"/>
                    <a:pt x="696" y="34"/>
                    <a:pt x="701" y="33"/>
                  </a:cubicBezTo>
                  <a:cubicBezTo>
                    <a:pt x="706" y="32"/>
                    <a:pt x="710" y="31"/>
                    <a:pt x="715" y="31"/>
                  </a:cubicBezTo>
                  <a:cubicBezTo>
                    <a:pt x="728" y="31"/>
                    <a:pt x="737" y="34"/>
                    <a:pt x="743" y="41"/>
                  </a:cubicBezTo>
                  <a:cubicBezTo>
                    <a:pt x="748" y="47"/>
                    <a:pt x="751" y="56"/>
                    <a:pt x="751" y="69"/>
                  </a:cubicBezTo>
                  <a:moveTo>
                    <a:pt x="826" y="32"/>
                  </a:moveTo>
                  <a:cubicBezTo>
                    <a:pt x="825" y="52"/>
                    <a:pt x="825" y="52"/>
                    <a:pt x="825" y="52"/>
                  </a:cubicBezTo>
                  <a:cubicBezTo>
                    <a:pt x="824" y="51"/>
                    <a:pt x="823" y="51"/>
                    <a:pt x="821" y="51"/>
                  </a:cubicBezTo>
                  <a:cubicBezTo>
                    <a:pt x="820" y="51"/>
                    <a:pt x="819" y="51"/>
                    <a:pt x="817" y="51"/>
                  </a:cubicBezTo>
                  <a:cubicBezTo>
                    <a:pt x="810" y="51"/>
                    <a:pt x="805" y="53"/>
                    <a:pt x="801" y="58"/>
                  </a:cubicBezTo>
                  <a:cubicBezTo>
                    <a:pt x="798" y="62"/>
                    <a:pt x="796" y="69"/>
                    <a:pt x="796" y="78"/>
                  </a:cubicBezTo>
                  <a:cubicBezTo>
                    <a:pt x="796" y="117"/>
                    <a:pt x="796" y="117"/>
                    <a:pt x="796" y="117"/>
                  </a:cubicBezTo>
                  <a:cubicBezTo>
                    <a:pt x="775" y="117"/>
                    <a:pt x="775" y="117"/>
                    <a:pt x="775" y="117"/>
                  </a:cubicBezTo>
                  <a:cubicBezTo>
                    <a:pt x="775" y="34"/>
                    <a:pt x="775" y="34"/>
                    <a:pt x="775" y="34"/>
                  </a:cubicBezTo>
                  <a:cubicBezTo>
                    <a:pt x="794" y="34"/>
                    <a:pt x="794" y="34"/>
                    <a:pt x="794" y="34"/>
                  </a:cubicBezTo>
                  <a:cubicBezTo>
                    <a:pt x="794" y="50"/>
                    <a:pt x="794" y="50"/>
                    <a:pt x="794" y="50"/>
                  </a:cubicBezTo>
                  <a:cubicBezTo>
                    <a:pt x="796" y="44"/>
                    <a:pt x="800" y="39"/>
                    <a:pt x="804" y="36"/>
                  </a:cubicBezTo>
                  <a:cubicBezTo>
                    <a:pt x="808" y="33"/>
                    <a:pt x="813" y="32"/>
                    <a:pt x="818" y="32"/>
                  </a:cubicBezTo>
                  <a:cubicBezTo>
                    <a:pt x="819" y="32"/>
                    <a:pt x="820" y="32"/>
                    <a:pt x="821" y="32"/>
                  </a:cubicBezTo>
                  <a:cubicBezTo>
                    <a:pt x="823" y="32"/>
                    <a:pt x="824" y="32"/>
                    <a:pt x="826" y="32"/>
                  </a:cubicBezTo>
                  <a:moveTo>
                    <a:pt x="876" y="48"/>
                  </a:moveTo>
                  <a:cubicBezTo>
                    <a:pt x="871" y="48"/>
                    <a:pt x="866" y="50"/>
                    <a:pt x="862" y="55"/>
                  </a:cubicBezTo>
                  <a:cubicBezTo>
                    <a:pt x="859" y="60"/>
                    <a:pt x="857" y="66"/>
                    <a:pt x="857" y="73"/>
                  </a:cubicBezTo>
                  <a:cubicBezTo>
                    <a:pt x="857" y="82"/>
                    <a:pt x="859" y="88"/>
                    <a:pt x="862" y="93"/>
                  </a:cubicBezTo>
                  <a:cubicBezTo>
                    <a:pt x="866" y="98"/>
                    <a:pt x="871" y="100"/>
                    <a:pt x="877" y="100"/>
                  </a:cubicBezTo>
                  <a:cubicBezTo>
                    <a:pt x="883" y="100"/>
                    <a:pt x="887" y="98"/>
                    <a:pt x="891" y="93"/>
                  </a:cubicBezTo>
                  <a:cubicBezTo>
                    <a:pt x="895" y="88"/>
                    <a:pt x="897" y="82"/>
                    <a:pt x="897" y="75"/>
                  </a:cubicBezTo>
                  <a:cubicBezTo>
                    <a:pt x="897" y="66"/>
                    <a:pt x="895" y="60"/>
                    <a:pt x="891" y="55"/>
                  </a:cubicBezTo>
                  <a:cubicBezTo>
                    <a:pt x="888" y="50"/>
                    <a:pt x="883" y="48"/>
                    <a:pt x="876" y="48"/>
                  </a:cubicBezTo>
                  <a:moveTo>
                    <a:pt x="899" y="48"/>
                  </a:moveTo>
                  <a:cubicBezTo>
                    <a:pt x="899" y="34"/>
                    <a:pt x="899" y="34"/>
                    <a:pt x="899" y="34"/>
                  </a:cubicBezTo>
                  <a:cubicBezTo>
                    <a:pt x="919" y="34"/>
                    <a:pt x="919" y="34"/>
                    <a:pt x="919" y="34"/>
                  </a:cubicBezTo>
                  <a:cubicBezTo>
                    <a:pt x="919" y="107"/>
                    <a:pt x="919" y="107"/>
                    <a:pt x="919" y="107"/>
                  </a:cubicBezTo>
                  <a:cubicBezTo>
                    <a:pt x="919" y="122"/>
                    <a:pt x="915" y="134"/>
                    <a:pt x="907" y="141"/>
                  </a:cubicBezTo>
                  <a:cubicBezTo>
                    <a:pt x="899" y="149"/>
                    <a:pt x="888" y="153"/>
                    <a:pt x="872" y="153"/>
                  </a:cubicBezTo>
                  <a:cubicBezTo>
                    <a:pt x="867" y="153"/>
                    <a:pt x="862" y="152"/>
                    <a:pt x="858" y="151"/>
                  </a:cubicBezTo>
                  <a:cubicBezTo>
                    <a:pt x="853" y="150"/>
                    <a:pt x="848" y="149"/>
                    <a:pt x="843" y="147"/>
                  </a:cubicBezTo>
                  <a:cubicBezTo>
                    <a:pt x="844" y="130"/>
                    <a:pt x="844" y="130"/>
                    <a:pt x="844" y="130"/>
                  </a:cubicBezTo>
                  <a:cubicBezTo>
                    <a:pt x="849" y="132"/>
                    <a:pt x="853" y="134"/>
                    <a:pt x="858" y="135"/>
                  </a:cubicBezTo>
                  <a:cubicBezTo>
                    <a:pt x="862" y="136"/>
                    <a:pt x="866" y="137"/>
                    <a:pt x="870" y="137"/>
                  </a:cubicBezTo>
                  <a:cubicBezTo>
                    <a:pt x="879" y="137"/>
                    <a:pt x="886" y="135"/>
                    <a:pt x="891" y="130"/>
                  </a:cubicBezTo>
                  <a:cubicBezTo>
                    <a:pt x="895" y="125"/>
                    <a:pt x="898" y="118"/>
                    <a:pt x="898" y="110"/>
                  </a:cubicBezTo>
                  <a:cubicBezTo>
                    <a:pt x="898" y="101"/>
                    <a:pt x="898" y="101"/>
                    <a:pt x="898" y="101"/>
                  </a:cubicBezTo>
                  <a:cubicBezTo>
                    <a:pt x="894" y="106"/>
                    <a:pt x="890" y="110"/>
                    <a:pt x="885" y="113"/>
                  </a:cubicBezTo>
                  <a:cubicBezTo>
                    <a:pt x="881" y="115"/>
                    <a:pt x="876" y="116"/>
                    <a:pt x="870" y="116"/>
                  </a:cubicBezTo>
                  <a:cubicBezTo>
                    <a:pt x="859" y="116"/>
                    <a:pt x="851" y="113"/>
                    <a:pt x="844" y="105"/>
                  </a:cubicBezTo>
                  <a:cubicBezTo>
                    <a:pt x="837" y="97"/>
                    <a:pt x="834" y="87"/>
                    <a:pt x="834" y="75"/>
                  </a:cubicBezTo>
                  <a:cubicBezTo>
                    <a:pt x="834" y="62"/>
                    <a:pt x="837" y="51"/>
                    <a:pt x="844" y="43"/>
                  </a:cubicBezTo>
                  <a:cubicBezTo>
                    <a:pt x="851" y="35"/>
                    <a:pt x="859" y="31"/>
                    <a:pt x="870" y="31"/>
                  </a:cubicBezTo>
                  <a:cubicBezTo>
                    <a:pt x="876" y="31"/>
                    <a:pt x="882" y="33"/>
                    <a:pt x="886" y="36"/>
                  </a:cubicBezTo>
                  <a:cubicBezTo>
                    <a:pt x="891" y="38"/>
                    <a:pt x="895" y="42"/>
                    <a:pt x="899" y="48"/>
                  </a:cubicBezTo>
                  <a:moveTo>
                    <a:pt x="981" y="47"/>
                  </a:moveTo>
                  <a:cubicBezTo>
                    <a:pt x="975" y="47"/>
                    <a:pt x="969" y="49"/>
                    <a:pt x="965" y="55"/>
                  </a:cubicBezTo>
                  <a:cubicBezTo>
                    <a:pt x="961" y="60"/>
                    <a:pt x="959" y="67"/>
                    <a:pt x="959" y="75"/>
                  </a:cubicBezTo>
                  <a:cubicBezTo>
                    <a:pt x="959" y="83"/>
                    <a:pt x="961" y="90"/>
                    <a:pt x="965" y="95"/>
                  </a:cubicBezTo>
                  <a:cubicBezTo>
                    <a:pt x="969" y="100"/>
                    <a:pt x="975" y="103"/>
                    <a:pt x="981" y="103"/>
                  </a:cubicBezTo>
                  <a:cubicBezTo>
                    <a:pt x="988" y="103"/>
                    <a:pt x="993" y="100"/>
                    <a:pt x="997" y="95"/>
                  </a:cubicBezTo>
                  <a:cubicBezTo>
                    <a:pt x="1001" y="90"/>
                    <a:pt x="1003" y="83"/>
                    <a:pt x="1003" y="75"/>
                  </a:cubicBezTo>
                  <a:cubicBezTo>
                    <a:pt x="1003" y="66"/>
                    <a:pt x="1001" y="60"/>
                    <a:pt x="997" y="55"/>
                  </a:cubicBezTo>
                  <a:cubicBezTo>
                    <a:pt x="993" y="49"/>
                    <a:pt x="988" y="47"/>
                    <a:pt x="981" y="47"/>
                  </a:cubicBezTo>
                  <a:moveTo>
                    <a:pt x="981" y="31"/>
                  </a:moveTo>
                  <a:cubicBezTo>
                    <a:pt x="995" y="31"/>
                    <a:pt x="1006" y="35"/>
                    <a:pt x="1014" y="43"/>
                  </a:cubicBezTo>
                  <a:cubicBezTo>
                    <a:pt x="1021" y="51"/>
                    <a:pt x="1025" y="62"/>
                    <a:pt x="1025" y="75"/>
                  </a:cubicBezTo>
                  <a:cubicBezTo>
                    <a:pt x="1025" y="89"/>
                    <a:pt x="1021" y="99"/>
                    <a:pt x="1013" y="107"/>
                  </a:cubicBezTo>
                  <a:cubicBezTo>
                    <a:pt x="1006" y="115"/>
                    <a:pt x="995" y="119"/>
                    <a:pt x="981" y="119"/>
                  </a:cubicBezTo>
                  <a:cubicBezTo>
                    <a:pt x="967" y="119"/>
                    <a:pt x="956" y="115"/>
                    <a:pt x="949" y="107"/>
                  </a:cubicBezTo>
                  <a:cubicBezTo>
                    <a:pt x="941" y="99"/>
                    <a:pt x="937" y="89"/>
                    <a:pt x="937" y="75"/>
                  </a:cubicBezTo>
                  <a:cubicBezTo>
                    <a:pt x="937" y="62"/>
                    <a:pt x="941" y="51"/>
                    <a:pt x="949" y="43"/>
                  </a:cubicBezTo>
                  <a:cubicBezTo>
                    <a:pt x="956" y="35"/>
                    <a:pt x="967" y="31"/>
                    <a:pt x="981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4049782" y="3318526"/>
              <a:ext cx="3508374" cy="401205"/>
            </a:xfrm>
            <a:custGeom>
              <a:avLst/>
              <a:gdLst/>
              <a:ahLst/>
              <a:cxnLst/>
              <a:rect l="l" t="t" r="r" b="b"/>
              <a:pathLst>
                <a:path w="1027" h="117" extrusionOk="0">
                  <a:moveTo>
                    <a:pt x="88" y="5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3" y="17"/>
                    <a:pt x="79" y="16"/>
                    <a:pt x="75" y="15"/>
                  </a:cubicBezTo>
                  <a:cubicBezTo>
                    <a:pt x="70" y="14"/>
                    <a:pt x="66" y="13"/>
                    <a:pt x="62" y="13"/>
                  </a:cubicBezTo>
                  <a:cubicBezTo>
                    <a:pt x="48" y="13"/>
                    <a:pt x="37" y="17"/>
                    <a:pt x="29" y="25"/>
                  </a:cubicBezTo>
                  <a:cubicBezTo>
                    <a:pt x="21" y="33"/>
                    <a:pt x="17" y="44"/>
                    <a:pt x="17" y="58"/>
                  </a:cubicBezTo>
                  <a:cubicBezTo>
                    <a:pt x="17" y="72"/>
                    <a:pt x="21" y="82"/>
                    <a:pt x="29" y="90"/>
                  </a:cubicBezTo>
                  <a:cubicBezTo>
                    <a:pt x="37" y="98"/>
                    <a:pt x="48" y="102"/>
                    <a:pt x="62" y="102"/>
                  </a:cubicBezTo>
                  <a:cubicBezTo>
                    <a:pt x="66" y="102"/>
                    <a:pt x="71" y="102"/>
                    <a:pt x="75" y="101"/>
                  </a:cubicBezTo>
                  <a:cubicBezTo>
                    <a:pt x="79" y="100"/>
                    <a:pt x="83" y="99"/>
                    <a:pt x="87" y="97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4" y="113"/>
                    <a:pt x="79" y="114"/>
                    <a:pt x="75" y="115"/>
                  </a:cubicBezTo>
                  <a:cubicBezTo>
                    <a:pt x="70" y="115"/>
                    <a:pt x="66" y="116"/>
                    <a:pt x="61" y="116"/>
                  </a:cubicBezTo>
                  <a:cubicBezTo>
                    <a:pt x="42" y="116"/>
                    <a:pt x="27" y="110"/>
                    <a:pt x="16" y="100"/>
                  </a:cubicBezTo>
                  <a:cubicBezTo>
                    <a:pt x="6" y="90"/>
                    <a:pt x="0" y="76"/>
                    <a:pt x="0" y="59"/>
                  </a:cubicBezTo>
                  <a:cubicBezTo>
                    <a:pt x="0" y="41"/>
                    <a:pt x="6" y="27"/>
                    <a:pt x="17" y="16"/>
                  </a:cubicBezTo>
                  <a:cubicBezTo>
                    <a:pt x="28" y="6"/>
                    <a:pt x="43" y="0"/>
                    <a:pt x="61" y="0"/>
                  </a:cubicBezTo>
                  <a:cubicBezTo>
                    <a:pt x="66" y="0"/>
                    <a:pt x="71" y="1"/>
                    <a:pt x="75" y="2"/>
                  </a:cubicBezTo>
                  <a:cubicBezTo>
                    <a:pt x="80" y="2"/>
                    <a:pt x="84" y="3"/>
                    <a:pt x="88" y="5"/>
                  </a:cubicBezTo>
                  <a:moveTo>
                    <a:pt x="143" y="74"/>
                  </a:moveTo>
                  <a:cubicBezTo>
                    <a:pt x="134" y="74"/>
                    <a:pt x="127" y="76"/>
                    <a:pt x="122" y="79"/>
                  </a:cubicBezTo>
                  <a:cubicBezTo>
                    <a:pt x="117" y="82"/>
                    <a:pt x="114" y="86"/>
                    <a:pt x="114" y="91"/>
                  </a:cubicBezTo>
                  <a:cubicBezTo>
                    <a:pt x="114" y="95"/>
                    <a:pt x="116" y="99"/>
                    <a:pt x="119" y="101"/>
                  </a:cubicBezTo>
                  <a:cubicBezTo>
                    <a:pt x="121" y="104"/>
                    <a:pt x="125" y="105"/>
                    <a:pt x="129" y="105"/>
                  </a:cubicBezTo>
                  <a:cubicBezTo>
                    <a:pt x="136" y="105"/>
                    <a:pt x="142" y="103"/>
                    <a:pt x="146" y="99"/>
                  </a:cubicBezTo>
                  <a:cubicBezTo>
                    <a:pt x="151" y="94"/>
                    <a:pt x="153" y="88"/>
                    <a:pt x="153" y="80"/>
                  </a:cubicBezTo>
                  <a:cubicBezTo>
                    <a:pt x="153" y="74"/>
                    <a:pt x="153" y="74"/>
                    <a:pt x="153" y="74"/>
                  </a:cubicBezTo>
                  <a:lnTo>
                    <a:pt x="143" y="74"/>
                  </a:lnTo>
                  <a:close/>
                  <a:moveTo>
                    <a:pt x="167" y="65"/>
                  </a:moveTo>
                  <a:cubicBezTo>
                    <a:pt x="167" y="115"/>
                    <a:pt x="167" y="115"/>
                    <a:pt x="167" y="115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1" y="106"/>
                    <a:pt x="147" y="110"/>
                    <a:pt x="142" y="113"/>
                  </a:cubicBezTo>
                  <a:cubicBezTo>
                    <a:pt x="137" y="115"/>
                    <a:pt x="132" y="116"/>
                    <a:pt x="125" y="116"/>
                  </a:cubicBezTo>
                  <a:cubicBezTo>
                    <a:pt x="118" y="116"/>
                    <a:pt x="111" y="114"/>
                    <a:pt x="106" y="110"/>
                  </a:cubicBezTo>
                  <a:cubicBezTo>
                    <a:pt x="101" y="105"/>
                    <a:pt x="99" y="99"/>
                    <a:pt x="99" y="92"/>
                  </a:cubicBezTo>
                  <a:cubicBezTo>
                    <a:pt x="99" y="83"/>
                    <a:pt x="103" y="76"/>
                    <a:pt x="110" y="71"/>
                  </a:cubicBezTo>
                  <a:cubicBezTo>
                    <a:pt x="117" y="66"/>
                    <a:pt x="128" y="64"/>
                    <a:pt x="142" y="64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3" y="56"/>
                    <a:pt x="151" y="51"/>
                    <a:pt x="147" y="47"/>
                  </a:cubicBezTo>
                  <a:cubicBezTo>
                    <a:pt x="144" y="44"/>
                    <a:pt x="139" y="42"/>
                    <a:pt x="132" y="42"/>
                  </a:cubicBezTo>
                  <a:cubicBezTo>
                    <a:pt x="129" y="42"/>
                    <a:pt x="125" y="43"/>
                    <a:pt x="121" y="44"/>
                  </a:cubicBezTo>
                  <a:cubicBezTo>
                    <a:pt x="117" y="45"/>
                    <a:pt x="113" y="47"/>
                    <a:pt x="109" y="49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13" y="34"/>
                    <a:pt x="117" y="33"/>
                    <a:pt x="122" y="32"/>
                  </a:cubicBezTo>
                  <a:cubicBezTo>
                    <a:pt x="127" y="31"/>
                    <a:pt x="131" y="30"/>
                    <a:pt x="137" y="30"/>
                  </a:cubicBezTo>
                  <a:cubicBezTo>
                    <a:pt x="147" y="30"/>
                    <a:pt x="155" y="33"/>
                    <a:pt x="160" y="39"/>
                  </a:cubicBezTo>
                  <a:cubicBezTo>
                    <a:pt x="165" y="45"/>
                    <a:pt x="167" y="53"/>
                    <a:pt x="167" y="65"/>
                  </a:cubicBezTo>
                  <a:moveTo>
                    <a:pt x="264" y="65"/>
                  </a:moveTo>
                  <a:cubicBezTo>
                    <a:pt x="264" y="115"/>
                    <a:pt x="264" y="115"/>
                    <a:pt x="264" y="115"/>
                  </a:cubicBezTo>
                  <a:cubicBezTo>
                    <a:pt x="249" y="115"/>
                    <a:pt x="249" y="115"/>
                    <a:pt x="249" y="115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0"/>
                    <a:pt x="248" y="54"/>
                    <a:pt x="245" y="50"/>
                  </a:cubicBezTo>
                  <a:cubicBezTo>
                    <a:pt x="242" y="46"/>
                    <a:pt x="237" y="44"/>
                    <a:pt x="231" y="44"/>
                  </a:cubicBezTo>
                  <a:cubicBezTo>
                    <a:pt x="224" y="44"/>
                    <a:pt x="218" y="46"/>
                    <a:pt x="214" y="51"/>
                  </a:cubicBezTo>
                  <a:cubicBezTo>
                    <a:pt x="210" y="57"/>
                    <a:pt x="208" y="64"/>
                    <a:pt x="208" y="73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10" y="42"/>
                    <a:pt x="214" y="38"/>
                    <a:pt x="219" y="35"/>
                  </a:cubicBezTo>
                  <a:cubicBezTo>
                    <a:pt x="224" y="32"/>
                    <a:pt x="230" y="30"/>
                    <a:pt x="236" y="30"/>
                  </a:cubicBezTo>
                  <a:cubicBezTo>
                    <a:pt x="245" y="30"/>
                    <a:pt x="252" y="33"/>
                    <a:pt x="257" y="39"/>
                  </a:cubicBezTo>
                  <a:cubicBezTo>
                    <a:pt x="262" y="45"/>
                    <a:pt x="264" y="54"/>
                    <a:pt x="264" y="65"/>
                  </a:cubicBezTo>
                  <a:moveTo>
                    <a:pt x="348" y="35"/>
                  </a:moveTo>
                  <a:cubicBezTo>
                    <a:pt x="346" y="48"/>
                    <a:pt x="346" y="48"/>
                    <a:pt x="346" y="48"/>
                  </a:cubicBezTo>
                  <a:cubicBezTo>
                    <a:pt x="344" y="47"/>
                    <a:pt x="341" y="46"/>
                    <a:pt x="338" y="45"/>
                  </a:cubicBezTo>
                  <a:cubicBezTo>
                    <a:pt x="335" y="44"/>
                    <a:pt x="332" y="44"/>
                    <a:pt x="329" y="44"/>
                  </a:cubicBezTo>
                  <a:cubicBezTo>
                    <a:pt x="320" y="44"/>
                    <a:pt x="313" y="47"/>
                    <a:pt x="308" y="52"/>
                  </a:cubicBezTo>
                  <a:cubicBezTo>
                    <a:pt x="302" y="58"/>
                    <a:pt x="300" y="65"/>
                    <a:pt x="300" y="74"/>
                  </a:cubicBezTo>
                  <a:cubicBezTo>
                    <a:pt x="300" y="83"/>
                    <a:pt x="302" y="90"/>
                    <a:pt x="308" y="95"/>
                  </a:cubicBezTo>
                  <a:cubicBezTo>
                    <a:pt x="313" y="101"/>
                    <a:pt x="320" y="104"/>
                    <a:pt x="328" y="104"/>
                  </a:cubicBezTo>
                  <a:cubicBezTo>
                    <a:pt x="331" y="104"/>
                    <a:pt x="334" y="103"/>
                    <a:pt x="337" y="102"/>
                  </a:cubicBezTo>
                  <a:cubicBezTo>
                    <a:pt x="341" y="102"/>
                    <a:pt x="344" y="100"/>
                    <a:pt x="347" y="99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44" y="114"/>
                    <a:pt x="341" y="115"/>
                    <a:pt x="337" y="115"/>
                  </a:cubicBezTo>
                  <a:cubicBezTo>
                    <a:pt x="333" y="116"/>
                    <a:pt x="330" y="116"/>
                    <a:pt x="326" y="116"/>
                  </a:cubicBezTo>
                  <a:cubicBezTo>
                    <a:pt x="313" y="116"/>
                    <a:pt x="303" y="112"/>
                    <a:pt x="295" y="105"/>
                  </a:cubicBezTo>
                  <a:cubicBezTo>
                    <a:pt x="288" y="97"/>
                    <a:pt x="284" y="87"/>
                    <a:pt x="284" y="74"/>
                  </a:cubicBezTo>
                  <a:cubicBezTo>
                    <a:pt x="284" y="61"/>
                    <a:pt x="288" y="51"/>
                    <a:pt x="296" y="43"/>
                  </a:cubicBezTo>
                  <a:cubicBezTo>
                    <a:pt x="303" y="36"/>
                    <a:pt x="314" y="32"/>
                    <a:pt x="327" y="32"/>
                  </a:cubicBezTo>
                  <a:cubicBezTo>
                    <a:pt x="331" y="32"/>
                    <a:pt x="334" y="32"/>
                    <a:pt x="338" y="33"/>
                  </a:cubicBezTo>
                  <a:cubicBezTo>
                    <a:pt x="341" y="33"/>
                    <a:pt x="344" y="34"/>
                    <a:pt x="348" y="35"/>
                  </a:cubicBezTo>
                  <a:moveTo>
                    <a:pt x="434" y="71"/>
                  </a:moveTo>
                  <a:cubicBezTo>
                    <a:pt x="434" y="77"/>
                    <a:pt x="434" y="77"/>
                    <a:pt x="434" y="77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76" y="86"/>
                    <a:pt x="379" y="93"/>
                    <a:pt x="384" y="98"/>
                  </a:cubicBezTo>
                  <a:cubicBezTo>
                    <a:pt x="389" y="103"/>
                    <a:pt x="396" y="105"/>
                    <a:pt x="404" y="105"/>
                  </a:cubicBezTo>
                  <a:cubicBezTo>
                    <a:pt x="408" y="105"/>
                    <a:pt x="412" y="105"/>
                    <a:pt x="416" y="104"/>
                  </a:cubicBezTo>
                  <a:cubicBezTo>
                    <a:pt x="419" y="103"/>
                    <a:pt x="423" y="101"/>
                    <a:pt x="427" y="99"/>
                  </a:cubicBezTo>
                  <a:cubicBezTo>
                    <a:pt x="427" y="113"/>
                    <a:pt x="427" y="113"/>
                    <a:pt x="427" y="113"/>
                  </a:cubicBezTo>
                  <a:cubicBezTo>
                    <a:pt x="423" y="114"/>
                    <a:pt x="420" y="115"/>
                    <a:pt x="415" y="116"/>
                  </a:cubicBezTo>
                  <a:cubicBezTo>
                    <a:pt x="411" y="117"/>
                    <a:pt x="406" y="117"/>
                    <a:pt x="401" y="117"/>
                  </a:cubicBezTo>
                  <a:cubicBezTo>
                    <a:pt x="388" y="117"/>
                    <a:pt x="378" y="113"/>
                    <a:pt x="371" y="105"/>
                  </a:cubicBezTo>
                  <a:cubicBezTo>
                    <a:pt x="364" y="97"/>
                    <a:pt x="360" y="87"/>
                    <a:pt x="360" y="73"/>
                  </a:cubicBezTo>
                  <a:cubicBezTo>
                    <a:pt x="360" y="60"/>
                    <a:pt x="364" y="50"/>
                    <a:pt x="371" y="42"/>
                  </a:cubicBezTo>
                  <a:cubicBezTo>
                    <a:pt x="378" y="34"/>
                    <a:pt x="387" y="30"/>
                    <a:pt x="399" y="30"/>
                  </a:cubicBezTo>
                  <a:cubicBezTo>
                    <a:pt x="410" y="30"/>
                    <a:pt x="418" y="34"/>
                    <a:pt x="424" y="41"/>
                  </a:cubicBezTo>
                  <a:cubicBezTo>
                    <a:pt x="431" y="49"/>
                    <a:pt x="434" y="58"/>
                    <a:pt x="434" y="71"/>
                  </a:cubicBezTo>
                  <a:moveTo>
                    <a:pt x="419" y="67"/>
                  </a:moveTo>
                  <a:cubicBezTo>
                    <a:pt x="419" y="59"/>
                    <a:pt x="417" y="53"/>
                    <a:pt x="413" y="48"/>
                  </a:cubicBezTo>
                  <a:cubicBezTo>
                    <a:pt x="409" y="44"/>
                    <a:pt x="404" y="42"/>
                    <a:pt x="398" y="42"/>
                  </a:cubicBezTo>
                  <a:cubicBezTo>
                    <a:pt x="392" y="42"/>
                    <a:pt x="387" y="44"/>
                    <a:pt x="383" y="48"/>
                  </a:cubicBezTo>
                  <a:cubicBezTo>
                    <a:pt x="379" y="53"/>
                    <a:pt x="376" y="59"/>
                    <a:pt x="376" y="67"/>
                  </a:cubicBezTo>
                  <a:lnTo>
                    <a:pt x="419" y="67"/>
                  </a:lnTo>
                  <a:close/>
                  <a:moveTo>
                    <a:pt x="496" y="31"/>
                  </a:moveTo>
                  <a:cubicBezTo>
                    <a:pt x="495" y="46"/>
                    <a:pt x="495" y="46"/>
                    <a:pt x="495" y="46"/>
                  </a:cubicBezTo>
                  <a:cubicBezTo>
                    <a:pt x="494" y="46"/>
                    <a:pt x="493" y="45"/>
                    <a:pt x="492" y="45"/>
                  </a:cubicBezTo>
                  <a:cubicBezTo>
                    <a:pt x="491" y="45"/>
                    <a:pt x="490" y="45"/>
                    <a:pt x="489" y="45"/>
                  </a:cubicBezTo>
                  <a:cubicBezTo>
                    <a:pt x="482" y="45"/>
                    <a:pt x="476" y="48"/>
                    <a:pt x="472" y="53"/>
                  </a:cubicBezTo>
                  <a:cubicBezTo>
                    <a:pt x="469" y="58"/>
                    <a:pt x="467" y="65"/>
                    <a:pt x="467" y="74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51" y="115"/>
                    <a:pt x="451" y="115"/>
                    <a:pt x="451" y="115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8" y="43"/>
                    <a:pt x="471" y="39"/>
                    <a:pt x="475" y="36"/>
                  </a:cubicBezTo>
                  <a:cubicBezTo>
                    <a:pt x="479" y="32"/>
                    <a:pt x="484" y="31"/>
                    <a:pt x="489" y="31"/>
                  </a:cubicBezTo>
                  <a:cubicBezTo>
                    <a:pt x="490" y="31"/>
                    <a:pt x="491" y="31"/>
                    <a:pt x="492" y="31"/>
                  </a:cubicBezTo>
                  <a:cubicBezTo>
                    <a:pt x="493" y="31"/>
                    <a:pt x="494" y="31"/>
                    <a:pt x="496" y="31"/>
                  </a:cubicBezTo>
                  <a:moveTo>
                    <a:pt x="641" y="5"/>
                  </a:moveTo>
                  <a:cubicBezTo>
                    <a:pt x="640" y="19"/>
                    <a:pt x="640" y="19"/>
                    <a:pt x="640" y="19"/>
                  </a:cubicBezTo>
                  <a:cubicBezTo>
                    <a:pt x="636" y="17"/>
                    <a:pt x="631" y="16"/>
                    <a:pt x="627" y="15"/>
                  </a:cubicBezTo>
                  <a:cubicBezTo>
                    <a:pt x="623" y="14"/>
                    <a:pt x="619" y="13"/>
                    <a:pt x="614" y="13"/>
                  </a:cubicBezTo>
                  <a:cubicBezTo>
                    <a:pt x="601" y="13"/>
                    <a:pt x="590" y="17"/>
                    <a:pt x="582" y="25"/>
                  </a:cubicBezTo>
                  <a:cubicBezTo>
                    <a:pt x="574" y="33"/>
                    <a:pt x="570" y="44"/>
                    <a:pt x="570" y="58"/>
                  </a:cubicBezTo>
                  <a:cubicBezTo>
                    <a:pt x="570" y="72"/>
                    <a:pt x="574" y="82"/>
                    <a:pt x="582" y="90"/>
                  </a:cubicBezTo>
                  <a:cubicBezTo>
                    <a:pt x="590" y="98"/>
                    <a:pt x="601" y="102"/>
                    <a:pt x="615" y="102"/>
                  </a:cubicBezTo>
                  <a:cubicBezTo>
                    <a:pt x="619" y="102"/>
                    <a:pt x="623" y="102"/>
                    <a:pt x="627" y="101"/>
                  </a:cubicBezTo>
                  <a:cubicBezTo>
                    <a:pt x="632" y="100"/>
                    <a:pt x="636" y="99"/>
                    <a:pt x="640" y="97"/>
                  </a:cubicBezTo>
                  <a:cubicBezTo>
                    <a:pt x="640" y="112"/>
                    <a:pt x="640" y="112"/>
                    <a:pt x="640" y="112"/>
                  </a:cubicBezTo>
                  <a:cubicBezTo>
                    <a:pt x="636" y="113"/>
                    <a:pt x="632" y="114"/>
                    <a:pt x="628" y="115"/>
                  </a:cubicBezTo>
                  <a:cubicBezTo>
                    <a:pt x="623" y="115"/>
                    <a:pt x="618" y="116"/>
                    <a:pt x="613" y="116"/>
                  </a:cubicBezTo>
                  <a:cubicBezTo>
                    <a:pt x="595" y="116"/>
                    <a:pt x="580" y="110"/>
                    <a:pt x="569" y="100"/>
                  </a:cubicBezTo>
                  <a:cubicBezTo>
                    <a:pt x="558" y="90"/>
                    <a:pt x="553" y="76"/>
                    <a:pt x="553" y="59"/>
                  </a:cubicBezTo>
                  <a:cubicBezTo>
                    <a:pt x="553" y="41"/>
                    <a:pt x="558" y="27"/>
                    <a:pt x="569" y="16"/>
                  </a:cubicBezTo>
                  <a:cubicBezTo>
                    <a:pt x="580" y="6"/>
                    <a:pt x="595" y="0"/>
                    <a:pt x="614" y="0"/>
                  </a:cubicBezTo>
                  <a:cubicBezTo>
                    <a:pt x="619" y="0"/>
                    <a:pt x="624" y="1"/>
                    <a:pt x="628" y="2"/>
                  </a:cubicBezTo>
                  <a:cubicBezTo>
                    <a:pt x="633" y="2"/>
                    <a:pt x="637" y="3"/>
                    <a:pt x="641" y="5"/>
                  </a:cubicBezTo>
                  <a:moveTo>
                    <a:pt x="724" y="71"/>
                  </a:moveTo>
                  <a:cubicBezTo>
                    <a:pt x="724" y="77"/>
                    <a:pt x="724" y="77"/>
                    <a:pt x="724" y="77"/>
                  </a:cubicBezTo>
                  <a:cubicBezTo>
                    <a:pt x="665" y="77"/>
                    <a:pt x="665" y="77"/>
                    <a:pt x="665" y="77"/>
                  </a:cubicBezTo>
                  <a:cubicBezTo>
                    <a:pt x="666" y="86"/>
                    <a:pt x="669" y="93"/>
                    <a:pt x="674" y="98"/>
                  </a:cubicBezTo>
                  <a:cubicBezTo>
                    <a:pt x="679" y="103"/>
                    <a:pt x="686" y="105"/>
                    <a:pt x="695" y="105"/>
                  </a:cubicBezTo>
                  <a:cubicBezTo>
                    <a:pt x="698" y="105"/>
                    <a:pt x="702" y="105"/>
                    <a:pt x="706" y="104"/>
                  </a:cubicBezTo>
                  <a:cubicBezTo>
                    <a:pt x="710" y="103"/>
                    <a:pt x="714" y="101"/>
                    <a:pt x="718" y="99"/>
                  </a:cubicBezTo>
                  <a:cubicBezTo>
                    <a:pt x="718" y="113"/>
                    <a:pt x="718" y="113"/>
                    <a:pt x="718" y="113"/>
                  </a:cubicBezTo>
                  <a:cubicBezTo>
                    <a:pt x="714" y="114"/>
                    <a:pt x="710" y="115"/>
                    <a:pt x="706" y="116"/>
                  </a:cubicBezTo>
                  <a:cubicBezTo>
                    <a:pt x="701" y="117"/>
                    <a:pt x="696" y="117"/>
                    <a:pt x="691" y="117"/>
                  </a:cubicBezTo>
                  <a:cubicBezTo>
                    <a:pt x="679" y="117"/>
                    <a:pt x="669" y="113"/>
                    <a:pt x="662" y="105"/>
                  </a:cubicBezTo>
                  <a:cubicBezTo>
                    <a:pt x="654" y="97"/>
                    <a:pt x="651" y="87"/>
                    <a:pt x="651" y="73"/>
                  </a:cubicBezTo>
                  <a:cubicBezTo>
                    <a:pt x="651" y="60"/>
                    <a:pt x="654" y="50"/>
                    <a:pt x="661" y="42"/>
                  </a:cubicBezTo>
                  <a:cubicBezTo>
                    <a:pt x="668" y="34"/>
                    <a:pt x="678" y="30"/>
                    <a:pt x="689" y="30"/>
                  </a:cubicBezTo>
                  <a:cubicBezTo>
                    <a:pt x="700" y="30"/>
                    <a:pt x="709" y="34"/>
                    <a:pt x="715" y="41"/>
                  </a:cubicBezTo>
                  <a:cubicBezTo>
                    <a:pt x="721" y="49"/>
                    <a:pt x="724" y="58"/>
                    <a:pt x="724" y="71"/>
                  </a:cubicBezTo>
                  <a:moveTo>
                    <a:pt x="710" y="67"/>
                  </a:moveTo>
                  <a:cubicBezTo>
                    <a:pt x="709" y="59"/>
                    <a:pt x="707" y="53"/>
                    <a:pt x="703" y="48"/>
                  </a:cubicBezTo>
                  <a:cubicBezTo>
                    <a:pt x="700" y="44"/>
                    <a:pt x="695" y="42"/>
                    <a:pt x="688" y="42"/>
                  </a:cubicBezTo>
                  <a:cubicBezTo>
                    <a:pt x="682" y="42"/>
                    <a:pt x="677" y="44"/>
                    <a:pt x="673" y="48"/>
                  </a:cubicBezTo>
                  <a:cubicBezTo>
                    <a:pt x="669" y="53"/>
                    <a:pt x="667" y="59"/>
                    <a:pt x="666" y="67"/>
                  </a:cubicBezTo>
                  <a:lnTo>
                    <a:pt x="710" y="67"/>
                  </a:lnTo>
                  <a:close/>
                  <a:moveTo>
                    <a:pt x="813" y="65"/>
                  </a:moveTo>
                  <a:cubicBezTo>
                    <a:pt x="813" y="115"/>
                    <a:pt x="813" y="115"/>
                    <a:pt x="813" y="115"/>
                  </a:cubicBezTo>
                  <a:cubicBezTo>
                    <a:pt x="798" y="115"/>
                    <a:pt x="798" y="115"/>
                    <a:pt x="798" y="115"/>
                  </a:cubicBezTo>
                  <a:cubicBezTo>
                    <a:pt x="798" y="69"/>
                    <a:pt x="798" y="69"/>
                    <a:pt x="798" y="69"/>
                  </a:cubicBezTo>
                  <a:cubicBezTo>
                    <a:pt x="798" y="60"/>
                    <a:pt x="796" y="54"/>
                    <a:pt x="793" y="50"/>
                  </a:cubicBezTo>
                  <a:cubicBezTo>
                    <a:pt x="790" y="46"/>
                    <a:pt x="786" y="44"/>
                    <a:pt x="779" y="44"/>
                  </a:cubicBezTo>
                  <a:cubicBezTo>
                    <a:pt x="773" y="44"/>
                    <a:pt x="767" y="46"/>
                    <a:pt x="763" y="51"/>
                  </a:cubicBezTo>
                  <a:cubicBezTo>
                    <a:pt x="759" y="57"/>
                    <a:pt x="757" y="64"/>
                    <a:pt x="757" y="73"/>
                  </a:cubicBezTo>
                  <a:cubicBezTo>
                    <a:pt x="757" y="115"/>
                    <a:pt x="757" y="115"/>
                    <a:pt x="757" y="115"/>
                  </a:cubicBezTo>
                  <a:cubicBezTo>
                    <a:pt x="742" y="115"/>
                    <a:pt x="742" y="115"/>
                    <a:pt x="742" y="115"/>
                  </a:cubicBezTo>
                  <a:cubicBezTo>
                    <a:pt x="742" y="32"/>
                    <a:pt x="742" y="32"/>
                    <a:pt x="742" y="32"/>
                  </a:cubicBezTo>
                  <a:cubicBezTo>
                    <a:pt x="756" y="32"/>
                    <a:pt x="756" y="32"/>
                    <a:pt x="756" y="32"/>
                  </a:cubicBezTo>
                  <a:cubicBezTo>
                    <a:pt x="756" y="48"/>
                    <a:pt x="756" y="48"/>
                    <a:pt x="756" y="48"/>
                  </a:cubicBezTo>
                  <a:cubicBezTo>
                    <a:pt x="759" y="42"/>
                    <a:pt x="763" y="38"/>
                    <a:pt x="768" y="35"/>
                  </a:cubicBezTo>
                  <a:cubicBezTo>
                    <a:pt x="773" y="32"/>
                    <a:pt x="778" y="30"/>
                    <a:pt x="785" y="30"/>
                  </a:cubicBezTo>
                  <a:cubicBezTo>
                    <a:pt x="794" y="30"/>
                    <a:pt x="801" y="33"/>
                    <a:pt x="806" y="39"/>
                  </a:cubicBezTo>
                  <a:cubicBezTo>
                    <a:pt x="811" y="45"/>
                    <a:pt x="813" y="54"/>
                    <a:pt x="813" y="65"/>
                  </a:cubicBezTo>
                  <a:moveTo>
                    <a:pt x="860" y="7"/>
                  </a:moveTo>
                  <a:cubicBezTo>
                    <a:pt x="860" y="32"/>
                    <a:pt x="860" y="32"/>
                    <a:pt x="860" y="32"/>
                  </a:cubicBezTo>
                  <a:cubicBezTo>
                    <a:pt x="880" y="32"/>
                    <a:pt x="880" y="32"/>
                    <a:pt x="880" y="32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60" y="44"/>
                    <a:pt x="860" y="44"/>
                    <a:pt x="860" y="44"/>
                  </a:cubicBezTo>
                  <a:cubicBezTo>
                    <a:pt x="860" y="87"/>
                    <a:pt x="860" y="87"/>
                    <a:pt x="860" y="87"/>
                  </a:cubicBezTo>
                  <a:cubicBezTo>
                    <a:pt x="860" y="93"/>
                    <a:pt x="861" y="98"/>
                    <a:pt x="863" y="101"/>
                  </a:cubicBezTo>
                  <a:cubicBezTo>
                    <a:pt x="865" y="103"/>
                    <a:pt x="868" y="105"/>
                    <a:pt x="872" y="105"/>
                  </a:cubicBezTo>
                  <a:cubicBezTo>
                    <a:pt x="873" y="105"/>
                    <a:pt x="874" y="105"/>
                    <a:pt x="876" y="104"/>
                  </a:cubicBezTo>
                  <a:cubicBezTo>
                    <a:pt x="877" y="104"/>
                    <a:pt x="879" y="104"/>
                    <a:pt x="880" y="103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79" y="116"/>
                    <a:pt x="876" y="116"/>
                    <a:pt x="874" y="116"/>
                  </a:cubicBezTo>
                  <a:cubicBezTo>
                    <a:pt x="872" y="117"/>
                    <a:pt x="870" y="117"/>
                    <a:pt x="868" y="117"/>
                  </a:cubicBezTo>
                  <a:cubicBezTo>
                    <a:pt x="860" y="117"/>
                    <a:pt x="854" y="114"/>
                    <a:pt x="850" y="110"/>
                  </a:cubicBezTo>
                  <a:cubicBezTo>
                    <a:pt x="846" y="106"/>
                    <a:pt x="845" y="99"/>
                    <a:pt x="845" y="88"/>
                  </a:cubicBezTo>
                  <a:cubicBezTo>
                    <a:pt x="845" y="44"/>
                    <a:pt x="845" y="44"/>
                    <a:pt x="845" y="44"/>
                  </a:cubicBezTo>
                  <a:cubicBezTo>
                    <a:pt x="828" y="44"/>
                    <a:pt x="828" y="44"/>
                    <a:pt x="828" y="44"/>
                  </a:cubicBezTo>
                  <a:cubicBezTo>
                    <a:pt x="828" y="32"/>
                    <a:pt x="828" y="32"/>
                    <a:pt x="828" y="32"/>
                  </a:cubicBezTo>
                  <a:cubicBezTo>
                    <a:pt x="845" y="32"/>
                    <a:pt x="845" y="32"/>
                    <a:pt x="845" y="32"/>
                  </a:cubicBezTo>
                  <a:cubicBezTo>
                    <a:pt x="845" y="12"/>
                    <a:pt x="845" y="12"/>
                    <a:pt x="845" y="12"/>
                  </a:cubicBezTo>
                  <a:lnTo>
                    <a:pt x="860" y="7"/>
                  </a:lnTo>
                  <a:close/>
                  <a:moveTo>
                    <a:pt x="966" y="71"/>
                  </a:moveTo>
                  <a:cubicBezTo>
                    <a:pt x="966" y="77"/>
                    <a:pt x="966" y="77"/>
                    <a:pt x="966" y="77"/>
                  </a:cubicBezTo>
                  <a:cubicBezTo>
                    <a:pt x="907" y="77"/>
                    <a:pt x="907" y="77"/>
                    <a:pt x="907" y="77"/>
                  </a:cubicBezTo>
                  <a:cubicBezTo>
                    <a:pt x="908" y="86"/>
                    <a:pt x="910" y="93"/>
                    <a:pt x="915" y="98"/>
                  </a:cubicBezTo>
                  <a:cubicBezTo>
                    <a:pt x="921" y="103"/>
                    <a:pt x="927" y="105"/>
                    <a:pt x="936" y="105"/>
                  </a:cubicBezTo>
                  <a:cubicBezTo>
                    <a:pt x="940" y="105"/>
                    <a:pt x="944" y="105"/>
                    <a:pt x="947" y="104"/>
                  </a:cubicBezTo>
                  <a:cubicBezTo>
                    <a:pt x="951" y="103"/>
                    <a:pt x="955" y="101"/>
                    <a:pt x="959" y="99"/>
                  </a:cubicBezTo>
                  <a:cubicBezTo>
                    <a:pt x="959" y="113"/>
                    <a:pt x="959" y="113"/>
                    <a:pt x="959" y="113"/>
                  </a:cubicBezTo>
                  <a:cubicBezTo>
                    <a:pt x="955" y="114"/>
                    <a:pt x="951" y="115"/>
                    <a:pt x="947" y="116"/>
                  </a:cubicBezTo>
                  <a:cubicBezTo>
                    <a:pt x="943" y="117"/>
                    <a:pt x="938" y="117"/>
                    <a:pt x="933" y="117"/>
                  </a:cubicBezTo>
                  <a:cubicBezTo>
                    <a:pt x="920" y="117"/>
                    <a:pt x="910" y="113"/>
                    <a:pt x="903" y="105"/>
                  </a:cubicBezTo>
                  <a:cubicBezTo>
                    <a:pt x="896" y="97"/>
                    <a:pt x="892" y="87"/>
                    <a:pt x="892" y="73"/>
                  </a:cubicBezTo>
                  <a:cubicBezTo>
                    <a:pt x="892" y="60"/>
                    <a:pt x="896" y="50"/>
                    <a:pt x="903" y="42"/>
                  </a:cubicBezTo>
                  <a:cubicBezTo>
                    <a:pt x="910" y="34"/>
                    <a:pt x="919" y="30"/>
                    <a:pt x="931" y="30"/>
                  </a:cubicBezTo>
                  <a:cubicBezTo>
                    <a:pt x="942" y="30"/>
                    <a:pt x="950" y="34"/>
                    <a:pt x="956" y="41"/>
                  </a:cubicBezTo>
                  <a:cubicBezTo>
                    <a:pt x="962" y="49"/>
                    <a:pt x="966" y="58"/>
                    <a:pt x="966" y="71"/>
                  </a:cubicBezTo>
                  <a:moveTo>
                    <a:pt x="951" y="67"/>
                  </a:moveTo>
                  <a:cubicBezTo>
                    <a:pt x="951" y="59"/>
                    <a:pt x="949" y="53"/>
                    <a:pt x="945" y="48"/>
                  </a:cubicBezTo>
                  <a:cubicBezTo>
                    <a:pt x="941" y="44"/>
                    <a:pt x="936" y="42"/>
                    <a:pt x="930" y="42"/>
                  </a:cubicBezTo>
                  <a:cubicBezTo>
                    <a:pt x="924" y="42"/>
                    <a:pt x="919" y="44"/>
                    <a:pt x="915" y="48"/>
                  </a:cubicBezTo>
                  <a:cubicBezTo>
                    <a:pt x="911" y="53"/>
                    <a:pt x="908" y="59"/>
                    <a:pt x="907" y="67"/>
                  </a:cubicBezTo>
                  <a:lnTo>
                    <a:pt x="951" y="67"/>
                  </a:lnTo>
                  <a:close/>
                  <a:moveTo>
                    <a:pt x="1027" y="31"/>
                  </a:moveTo>
                  <a:cubicBezTo>
                    <a:pt x="1027" y="46"/>
                    <a:pt x="1027" y="46"/>
                    <a:pt x="1027" y="46"/>
                  </a:cubicBezTo>
                  <a:cubicBezTo>
                    <a:pt x="1025" y="46"/>
                    <a:pt x="1024" y="45"/>
                    <a:pt x="1023" y="45"/>
                  </a:cubicBezTo>
                  <a:cubicBezTo>
                    <a:pt x="1022" y="45"/>
                    <a:pt x="1021" y="45"/>
                    <a:pt x="1020" y="45"/>
                  </a:cubicBezTo>
                  <a:cubicBezTo>
                    <a:pt x="1013" y="45"/>
                    <a:pt x="1008" y="48"/>
                    <a:pt x="1004" y="53"/>
                  </a:cubicBezTo>
                  <a:cubicBezTo>
                    <a:pt x="1000" y="58"/>
                    <a:pt x="998" y="65"/>
                    <a:pt x="998" y="74"/>
                  </a:cubicBezTo>
                  <a:cubicBezTo>
                    <a:pt x="998" y="115"/>
                    <a:pt x="998" y="115"/>
                    <a:pt x="998" y="115"/>
                  </a:cubicBezTo>
                  <a:cubicBezTo>
                    <a:pt x="983" y="115"/>
                    <a:pt x="983" y="115"/>
                    <a:pt x="983" y="115"/>
                  </a:cubicBezTo>
                  <a:cubicBezTo>
                    <a:pt x="983" y="32"/>
                    <a:pt x="983" y="32"/>
                    <a:pt x="983" y="32"/>
                  </a:cubicBezTo>
                  <a:cubicBezTo>
                    <a:pt x="997" y="32"/>
                    <a:pt x="997" y="32"/>
                    <a:pt x="997" y="32"/>
                  </a:cubicBezTo>
                  <a:cubicBezTo>
                    <a:pt x="997" y="49"/>
                    <a:pt x="997" y="49"/>
                    <a:pt x="997" y="49"/>
                  </a:cubicBezTo>
                  <a:cubicBezTo>
                    <a:pt x="999" y="43"/>
                    <a:pt x="1002" y="39"/>
                    <a:pt x="1006" y="36"/>
                  </a:cubicBezTo>
                  <a:cubicBezTo>
                    <a:pt x="1010" y="32"/>
                    <a:pt x="1015" y="31"/>
                    <a:pt x="1021" y="31"/>
                  </a:cubicBezTo>
                  <a:cubicBezTo>
                    <a:pt x="1022" y="31"/>
                    <a:pt x="1023" y="31"/>
                    <a:pt x="1024" y="31"/>
                  </a:cubicBezTo>
                  <a:cubicBezTo>
                    <a:pt x="1025" y="31"/>
                    <a:pt x="1026" y="31"/>
                    <a:pt x="1027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4394389" y="4640135"/>
            <a:ext cx="3752422" cy="570057"/>
            <a:chOff x="14018032" y="3918890"/>
            <a:chExt cx="3752422" cy="570057"/>
          </a:xfrm>
        </p:grpSpPr>
        <p:sp>
          <p:nvSpPr>
            <p:cNvPr id="93" name="Google Shape;93;p3"/>
            <p:cNvSpPr/>
            <p:nvPr/>
          </p:nvSpPr>
          <p:spPr>
            <a:xfrm>
              <a:off x="14018032" y="3918890"/>
              <a:ext cx="399761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4222964" y="3918890"/>
              <a:ext cx="359352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90373" y="3918890"/>
              <a:ext cx="601807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pe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804566" y="3918890"/>
              <a:ext cx="447386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ci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5064339" y="3918890"/>
              <a:ext cx="385329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5254839" y="3918890"/>
              <a:ext cx="3450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li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5409259" y="3918890"/>
              <a:ext cx="362239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z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5566566" y="3918890"/>
              <a:ext cx="385329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5754179" y="3918890"/>
              <a:ext cx="402648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d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954782" y="3918890"/>
              <a:ext cx="396875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o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6252077" y="3918890"/>
              <a:ext cx="704273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em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856770" y="3918890"/>
              <a:ext cx="440170" cy="57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V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103554" y="3918890"/>
              <a:ext cx="666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ida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"/>
          <p:cNvSpPr txBox="1"/>
          <p:nvPr/>
        </p:nvSpPr>
        <p:spPr>
          <a:xfrm>
            <a:off x="797700" y="495775"/>
            <a:ext cx="10596600" cy="13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2400"/>
              <a:buFont typeface="Quattrocento Sans"/>
              <a:buNone/>
            </a:pPr>
            <a:r>
              <a:rPr lang="pt-BR" sz="2400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Projeto: Impacto da pandemia da COVID-19 no tratamento oncológico de neoplasias cutâneas em um centro especializado </a:t>
            </a:r>
            <a:endParaRPr sz="2400" b="0">
              <a:solidFill>
                <a:srgbClr val="CCD4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452687" y="5775316"/>
            <a:ext cx="7286626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2400"/>
              <a:buFont typeface="Quattrocento Sans"/>
              <a:buNone/>
            </a:pPr>
            <a:r>
              <a:rPr lang="pt-BR" sz="2400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Iniciação Científica</a:t>
            </a:r>
            <a:endParaRPr sz="2400">
              <a:solidFill>
                <a:srgbClr val="CCD4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2400"/>
              <a:buFont typeface="Quattrocento Sans"/>
              <a:buNone/>
            </a:pPr>
            <a:r>
              <a:rPr lang="pt-BR" sz="2400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Bruno Camillo Amaral </a:t>
            </a:r>
            <a:endParaRPr sz="2400">
              <a:solidFill>
                <a:srgbClr val="CCD4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64513" y="5187359"/>
            <a:ext cx="7286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2400"/>
              <a:buFont typeface="Quattrocento Sans"/>
              <a:buNone/>
            </a:pPr>
            <a:r>
              <a:rPr lang="pt-BR" sz="1800">
                <a:solidFill>
                  <a:srgbClr val="CCD4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Pesquisador responsável: Eduardo Bertolli</a:t>
            </a:r>
            <a:endParaRPr sz="1800">
              <a:solidFill>
                <a:srgbClr val="CCD4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1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2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/>
          <p:nvPr/>
        </p:nvSpPr>
        <p:spPr>
          <a:xfrm>
            <a:off x="3229121" y="333921"/>
            <a:ext cx="5733900" cy="57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/>
          <p:nvPr/>
        </p:nvSpPr>
        <p:spPr>
          <a:xfrm>
            <a:off x="4656667" y="1761466"/>
            <a:ext cx="2878800" cy="2878800"/>
          </a:xfrm>
          <a:prstGeom prst="ellipse">
            <a:avLst/>
          </a:prstGeom>
          <a:solidFill>
            <a:srgbClr val="017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4656667" y="1761466"/>
            <a:ext cx="2878800" cy="2878800"/>
          </a:xfrm>
          <a:prstGeom prst="ellipse">
            <a:avLst/>
          </a:prstGeom>
          <a:noFill/>
          <a:ln w="60325" cap="flat" cmpd="sng">
            <a:solidFill>
              <a:srgbClr val="017E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/>
          <p:nvPr/>
        </p:nvSpPr>
        <p:spPr>
          <a:xfrm rot="10800000">
            <a:off x="5029201" y="2156300"/>
            <a:ext cx="2133600" cy="2133600"/>
          </a:xfrm>
          <a:prstGeom prst="blockArc">
            <a:avLst>
              <a:gd name="adj1" fmla="val 11391324"/>
              <a:gd name="adj2" fmla="val 21006657"/>
              <a:gd name="adj3" fmla="val 1354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2"/>
          <p:cNvSpPr/>
          <p:nvPr/>
        </p:nvSpPr>
        <p:spPr>
          <a:xfrm>
            <a:off x="4656667" y="1768728"/>
            <a:ext cx="2878800" cy="2878800"/>
          </a:xfrm>
          <a:prstGeom prst="ellipse">
            <a:avLst/>
          </a:prstGeom>
          <a:noFill/>
          <a:ln w="730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2" descr="Uma imagem contendo comid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t="97037"/>
          <a:stretch/>
        </p:blipFill>
        <p:spPr>
          <a:xfrm>
            <a:off x="0" y="6654800"/>
            <a:ext cx="12192000" cy="20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2"/>
          <p:cNvGrpSpPr/>
          <p:nvPr/>
        </p:nvGrpSpPr>
        <p:grpSpPr>
          <a:xfrm>
            <a:off x="3399255" y="3262773"/>
            <a:ext cx="1086716" cy="1089603"/>
            <a:chOff x="12675873" y="2630128"/>
            <a:chExt cx="1086716" cy="1089603"/>
          </a:xfrm>
        </p:grpSpPr>
        <p:sp>
          <p:nvSpPr>
            <p:cNvPr id="267" name="Google Shape;267;p22"/>
            <p:cNvSpPr/>
            <p:nvPr/>
          </p:nvSpPr>
          <p:spPr>
            <a:xfrm>
              <a:off x="12675873" y="2630128"/>
              <a:ext cx="1086716" cy="1089603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25"/>
                  </a:moveTo>
                  <a:cubicBezTo>
                    <a:pt x="85" y="25"/>
                    <a:pt x="25" y="85"/>
                    <a:pt x="25" y="159"/>
                  </a:cubicBezTo>
                  <a:cubicBezTo>
                    <a:pt x="25" y="167"/>
                    <a:pt x="26" y="175"/>
                    <a:pt x="27" y="182"/>
                  </a:cubicBezTo>
                  <a:cubicBezTo>
                    <a:pt x="38" y="245"/>
                    <a:pt x="93" y="293"/>
                    <a:pt x="159" y="293"/>
                  </a:cubicBezTo>
                  <a:cubicBezTo>
                    <a:pt x="224" y="293"/>
                    <a:pt x="279" y="245"/>
                    <a:pt x="290" y="182"/>
                  </a:cubicBezTo>
                  <a:cubicBezTo>
                    <a:pt x="292" y="175"/>
                    <a:pt x="292" y="167"/>
                    <a:pt x="292" y="159"/>
                  </a:cubicBezTo>
                  <a:cubicBezTo>
                    <a:pt x="292" y="85"/>
                    <a:pt x="232" y="25"/>
                    <a:pt x="159" y="25"/>
                  </a:cubicBezTo>
                  <a:moveTo>
                    <a:pt x="315" y="187"/>
                  </a:moveTo>
                  <a:cubicBezTo>
                    <a:pt x="302" y="261"/>
                    <a:pt x="237" y="318"/>
                    <a:pt x="159" y="318"/>
                  </a:cubicBezTo>
                  <a:cubicBezTo>
                    <a:pt x="80" y="318"/>
                    <a:pt x="15" y="261"/>
                    <a:pt x="2" y="187"/>
                  </a:cubicBezTo>
                  <a:cubicBezTo>
                    <a:pt x="0" y="178"/>
                    <a:pt x="0" y="168"/>
                    <a:pt x="0" y="159"/>
                  </a:cubicBezTo>
                  <a:cubicBezTo>
                    <a:pt x="0" y="71"/>
                    <a:pt x="71" y="0"/>
                    <a:pt x="159" y="0"/>
                  </a:cubicBezTo>
                  <a:cubicBezTo>
                    <a:pt x="246" y="0"/>
                    <a:pt x="318" y="71"/>
                    <a:pt x="318" y="159"/>
                  </a:cubicBezTo>
                  <a:cubicBezTo>
                    <a:pt x="318" y="168"/>
                    <a:pt x="317" y="178"/>
                    <a:pt x="315" y="1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12853385" y="3223276"/>
              <a:ext cx="728807" cy="321830"/>
            </a:xfrm>
            <a:custGeom>
              <a:avLst/>
              <a:gdLst/>
              <a:ahLst/>
              <a:cxnLst/>
              <a:rect l="l" t="t" r="r" b="b"/>
              <a:pathLst>
                <a:path w="213" h="94" extrusionOk="0">
                  <a:moveTo>
                    <a:pt x="187" y="0"/>
                  </a:moveTo>
                  <a:cubicBezTo>
                    <a:pt x="180" y="38"/>
                    <a:pt x="147" y="67"/>
                    <a:pt x="107" y="67"/>
                  </a:cubicBezTo>
                  <a:cubicBezTo>
                    <a:pt x="67" y="67"/>
                    <a:pt x="33" y="38"/>
                    <a:pt x="2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5"/>
                    <a:pt x="53" y="94"/>
                    <a:pt x="107" y="94"/>
                  </a:cubicBezTo>
                  <a:cubicBezTo>
                    <a:pt x="160" y="94"/>
                    <a:pt x="204" y="55"/>
                    <a:pt x="213" y="5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22"/>
          <p:cNvGrpSpPr/>
          <p:nvPr/>
        </p:nvGrpSpPr>
        <p:grpSpPr>
          <a:xfrm>
            <a:off x="4773164" y="3258443"/>
            <a:ext cx="3508373" cy="1093933"/>
            <a:chOff x="14049782" y="2625798"/>
            <a:chExt cx="3508373" cy="1093933"/>
          </a:xfrm>
        </p:grpSpPr>
        <p:sp>
          <p:nvSpPr>
            <p:cNvPr id="270" name="Google Shape;270;p22"/>
            <p:cNvSpPr/>
            <p:nvPr/>
          </p:nvSpPr>
          <p:spPr>
            <a:xfrm>
              <a:off x="14052668" y="2625798"/>
              <a:ext cx="3501159" cy="525318"/>
            </a:xfrm>
            <a:custGeom>
              <a:avLst/>
              <a:gdLst/>
              <a:ahLst/>
              <a:cxnLst/>
              <a:rect l="l" t="t" r="r" b="b"/>
              <a:pathLst>
                <a:path w="1025" h="153" extrusionOk="0">
                  <a:moveTo>
                    <a:pt x="57" y="22"/>
                  </a:move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lnTo>
                    <a:pt x="57" y="22"/>
                  </a:lnTo>
                  <a:close/>
                  <a:moveTo>
                    <a:pt x="44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44" y="3"/>
                  </a:lnTo>
                  <a:close/>
                  <a:moveTo>
                    <a:pt x="129" y="96"/>
                  </a:moveTo>
                  <a:cubicBezTo>
                    <a:pt x="150" y="96"/>
                    <a:pt x="150" y="96"/>
                    <a:pt x="150" y="9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29" y="117"/>
                    <a:pt x="129" y="117"/>
                    <a:pt x="129" y="117"/>
                  </a:cubicBezTo>
                  <a:lnTo>
                    <a:pt x="129" y="96"/>
                  </a:lnTo>
                  <a:close/>
                  <a:moveTo>
                    <a:pt x="264" y="7"/>
                  </a:moveTo>
                  <a:cubicBezTo>
                    <a:pt x="262" y="25"/>
                    <a:pt x="262" y="25"/>
                    <a:pt x="262" y="25"/>
                  </a:cubicBezTo>
                  <a:cubicBezTo>
                    <a:pt x="262" y="24"/>
                    <a:pt x="261" y="24"/>
                    <a:pt x="261" y="24"/>
                  </a:cubicBezTo>
                  <a:cubicBezTo>
                    <a:pt x="250" y="20"/>
                    <a:pt x="242" y="18"/>
                    <a:pt x="236" y="18"/>
                  </a:cubicBezTo>
                  <a:cubicBezTo>
                    <a:pt x="223" y="18"/>
                    <a:pt x="213" y="22"/>
                    <a:pt x="206" y="30"/>
                  </a:cubicBezTo>
                  <a:cubicBezTo>
                    <a:pt x="198" y="37"/>
                    <a:pt x="195" y="48"/>
                    <a:pt x="195" y="61"/>
                  </a:cubicBezTo>
                  <a:cubicBezTo>
                    <a:pt x="195" y="73"/>
                    <a:pt x="199" y="83"/>
                    <a:pt x="206" y="90"/>
                  </a:cubicBezTo>
                  <a:cubicBezTo>
                    <a:pt x="214" y="98"/>
                    <a:pt x="224" y="102"/>
                    <a:pt x="237" y="102"/>
                  </a:cubicBezTo>
                  <a:cubicBezTo>
                    <a:pt x="241" y="102"/>
                    <a:pt x="247" y="100"/>
                    <a:pt x="256" y="97"/>
                  </a:cubicBezTo>
                  <a:cubicBezTo>
                    <a:pt x="259" y="96"/>
                    <a:pt x="261" y="95"/>
                    <a:pt x="263" y="95"/>
                  </a:cubicBezTo>
                  <a:cubicBezTo>
                    <a:pt x="265" y="113"/>
                    <a:pt x="265" y="113"/>
                    <a:pt x="265" y="113"/>
                  </a:cubicBezTo>
                  <a:cubicBezTo>
                    <a:pt x="263" y="113"/>
                    <a:pt x="261" y="114"/>
                    <a:pt x="258" y="115"/>
                  </a:cubicBezTo>
                  <a:cubicBezTo>
                    <a:pt x="248" y="118"/>
                    <a:pt x="240" y="119"/>
                    <a:pt x="235" y="119"/>
                  </a:cubicBezTo>
                  <a:cubicBezTo>
                    <a:pt x="215" y="119"/>
                    <a:pt x="200" y="114"/>
                    <a:pt x="188" y="103"/>
                  </a:cubicBezTo>
                  <a:cubicBezTo>
                    <a:pt x="177" y="93"/>
                    <a:pt x="171" y="79"/>
                    <a:pt x="171" y="61"/>
                  </a:cubicBezTo>
                  <a:cubicBezTo>
                    <a:pt x="171" y="43"/>
                    <a:pt x="177" y="28"/>
                    <a:pt x="189" y="17"/>
                  </a:cubicBezTo>
                  <a:cubicBezTo>
                    <a:pt x="200" y="6"/>
                    <a:pt x="215" y="0"/>
                    <a:pt x="234" y="0"/>
                  </a:cubicBezTo>
                  <a:cubicBezTo>
                    <a:pt x="240" y="0"/>
                    <a:pt x="247" y="2"/>
                    <a:pt x="257" y="5"/>
                  </a:cubicBezTo>
                  <a:cubicBezTo>
                    <a:pt x="260" y="6"/>
                    <a:pt x="262" y="6"/>
                    <a:pt x="264" y="7"/>
                  </a:cubicBezTo>
                  <a:moveTo>
                    <a:pt x="283" y="96"/>
                  </a:moveTo>
                  <a:cubicBezTo>
                    <a:pt x="304" y="96"/>
                    <a:pt x="304" y="96"/>
                    <a:pt x="304" y="96"/>
                  </a:cubicBezTo>
                  <a:cubicBezTo>
                    <a:pt x="304" y="117"/>
                    <a:pt x="304" y="117"/>
                    <a:pt x="304" y="117"/>
                  </a:cubicBezTo>
                  <a:cubicBezTo>
                    <a:pt x="283" y="117"/>
                    <a:pt x="283" y="117"/>
                    <a:pt x="283" y="117"/>
                  </a:cubicBezTo>
                  <a:lnTo>
                    <a:pt x="283" y="96"/>
                  </a:lnTo>
                  <a:close/>
                  <a:moveTo>
                    <a:pt x="418" y="7"/>
                  </a:moveTo>
                  <a:cubicBezTo>
                    <a:pt x="416" y="25"/>
                    <a:pt x="416" y="25"/>
                    <a:pt x="416" y="25"/>
                  </a:cubicBezTo>
                  <a:cubicBezTo>
                    <a:pt x="416" y="24"/>
                    <a:pt x="415" y="24"/>
                    <a:pt x="415" y="24"/>
                  </a:cubicBezTo>
                  <a:cubicBezTo>
                    <a:pt x="404" y="20"/>
                    <a:pt x="396" y="18"/>
                    <a:pt x="390" y="18"/>
                  </a:cubicBezTo>
                  <a:cubicBezTo>
                    <a:pt x="378" y="18"/>
                    <a:pt x="368" y="22"/>
                    <a:pt x="360" y="30"/>
                  </a:cubicBezTo>
                  <a:cubicBezTo>
                    <a:pt x="353" y="37"/>
                    <a:pt x="349" y="48"/>
                    <a:pt x="349" y="61"/>
                  </a:cubicBezTo>
                  <a:cubicBezTo>
                    <a:pt x="349" y="73"/>
                    <a:pt x="353" y="83"/>
                    <a:pt x="360" y="90"/>
                  </a:cubicBezTo>
                  <a:cubicBezTo>
                    <a:pt x="368" y="98"/>
                    <a:pt x="378" y="102"/>
                    <a:pt x="391" y="102"/>
                  </a:cubicBezTo>
                  <a:cubicBezTo>
                    <a:pt x="395" y="102"/>
                    <a:pt x="402" y="100"/>
                    <a:pt x="410" y="97"/>
                  </a:cubicBezTo>
                  <a:cubicBezTo>
                    <a:pt x="413" y="96"/>
                    <a:pt x="415" y="95"/>
                    <a:pt x="417" y="95"/>
                  </a:cubicBezTo>
                  <a:cubicBezTo>
                    <a:pt x="419" y="113"/>
                    <a:pt x="419" y="113"/>
                    <a:pt x="419" y="113"/>
                  </a:cubicBezTo>
                  <a:cubicBezTo>
                    <a:pt x="417" y="113"/>
                    <a:pt x="415" y="114"/>
                    <a:pt x="413" y="115"/>
                  </a:cubicBezTo>
                  <a:cubicBezTo>
                    <a:pt x="402" y="118"/>
                    <a:pt x="394" y="119"/>
                    <a:pt x="389" y="119"/>
                  </a:cubicBezTo>
                  <a:cubicBezTo>
                    <a:pt x="369" y="119"/>
                    <a:pt x="354" y="114"/>
                    <a:pt x="343" y="103"/>
                  </a:cubicBezTo>
                  <a:cubicBezTo>
                    <a:pt x="331" y="93"/>
                    <a:pt x="326" y="79"/>
                    <a:pt x="326" y="61"/>
                  </a:cubicBezTo>
                  <a:cubicBezTo>
                    <a:pt x="326" y="43"/>
                    <a:pt x="331" y="28"/>
                    <a:pt x="343" y="17"/>
                  </a:cubicBezTo>
                  <a:cubicBezTo>
                    <a:pt x="354" y="6"/>
                    <a:pt x="369" y="0"/>
                    <a:pt x="388" y="0"/>
                  </a:cubicBezTo>
                  <a:cubicBezTo>
                    <a:pt x="394" y="0"/>
                    <a:pt x="402" y="2"/>
                    <a:pt x="411" y="5"/>
                  </a:cubicBezTo>
                  <a:cubicBezTo>
                    <a:pt x="414" y="6"/>
                    <a:pt x="417" y="6"/>
                    <a:pt x="418" y="7"/>
                  </a:cubicBezTo>
                  <a:moveTo>
                    <a:pt x="477" y="77"/>
                  </a:moveTo>
                  <a:cubicBezTo>
                    <a:pt x="468" y="77"/>
                    <a:pt x="462" y="78"/>
                    <a:pt x="457" y="81"/>
                  </a:cubicBezTo>
                  <a:cubicBezTo>
                    <a:pt x="453" y="83"/>
                    <a:pt x="451" y="87"/>
                    <a:pt x="451" y="92"/>
                  </a:cubicBezTo>
                  <a:cubicBezTo>
                    <a:pt x="451" y="95"/>
                    <a:pt x="452" y="98"/>
                    <a:pt x="455" y="100"/>
                  </a:cubicBezTo>
                  <a:cubicBezTo>
                    <a:pt x="457" y="103"/>
                    <a:pt x="460" y="104"/>
                    <a:pt x="464" y="104"/>
                  </a:cubicBezTo>
                  <a:cubicBezTo>
                    <a:pt x="470" y="104"/>
                    <a:pt x="475" y="102"/>
                    <a:pt x="479" y="98"/>
                  </a:cubicBezTo>
                  <a:cubicBezTo>
                    <a:pt x="483" y="93"/>
                    <a:pt x="485" y="88"/>
                    <a:pt x="485" y="82"/>
                  </a:cubicBezTo>
                  <a:cubicBezTo>
                    <a:pt x="485" y="77"/>
                    <a:pt x="485" y="77"/>
                    <a:pt x="485" y="77"/>
                  </a:cubicBezTo>
                  <a:lnTo>
                    <a:pt x="477" y="77"/>
                  </a:lnTo>
                  <a:close/>
                  <a:moveTo>
                    <a:pt x="505" y="69"/>
                  </a:moveTo>
                  <a:cubicBezTo>
                    <a:pt x="505" y="117"/>
                    <a:pt x="505" y="117"/>
                    <a:pt x="505" y="117"/>
                  </a:cubicBezTo>
                  <a:cubicBezTo>
                    <a:pt x="486" y="117"/>
                    <a:pt x="486" y="117"/>
                    <a:pt x="486" y="117"/>
                  </a:cubicBezTo>
                  <a:cubicBezTo>
                    <a:pt x="486" y="103"/>
                    <a:pt x="486" y="103"/>
                    <a:pt x="486" y="103"/>
                  </a:cubicBezTo>
                  <a:cubicBezTo>
                    <a:pt x="482" y="108"/>
                    <a:pt x="478" y="112"/>
                    <a:pt x="474" y="115"/>
                  </a:cubicBezTo>
                  <a:cubicBezTo>
                    <a:pt x="469" y="118"/>
                    <a:pt x="463" y="119"/>
                    <a:pt x="458" y="119"/>
                  </a:cubicBezTo>
                  <a:cubicBezTo>
                    <a:pt x="449" y="119"/>
                    <a:pt x="443" y="117"/>
                    <a:pt x="437" y="112"/>
                  </a:cubicBezTo>
                  <a:cubicBezTo>
                    <a:pt x="432" y="107"/>
                    <a:pt x="430" y="100"/>
                    <a:pt x="430" y="93"/>
                  </a:cubicBezTo>
                  <a:cubicBezTo>
                    <a:pt x="430" y="83"/>
                    <a:pt x="433" y="76"/>
                    <a:pt x="441" y="72"/>
                  </a:cubicBezTo>
                  <a:cubicBezTo>
                    <a:pt x="448" y="67"/>
                    <a:pt x="459" y="65"/>
                    <a:pt x="474" y="65"/>
                  </a:cubicBezTo>
                  <a:cubicBezTo>
                    <a:pt x="485" y="65"/>
                    <a:pt x="485" y="65"/>
                    <a:pt x="485" y="65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58"/>
                    <a:pt x="483" y="54"/>
                    <a:pt x="479" y="51"/>
                  </a:cubicBezTo>
                  <a:cubicBezTo>
                    <a:pt x="476" y="47"/>
                    <a:pt x="471" y="46"/>
                    <a:pt x="464" y="46"/>
                  </a:cubicBezTo>
                  <a:cubicBezTo>
                    <a:pt x="460" y="46"/>
                    <a:pt x="457" y="46"/>
                    <a:pt x="453" y="48"/>
                  </a:cubicBezTo>
                  <a:cubicBezTo>
                    <a:pt x="449" y="49"/>
                    <a:pt x="444" y="50"/>
                    <a:pt x="440" y="53"/>
                  </a:cubicBezTo>
                  <a:cubicBezTo>
                    <a:pt x="440" y="37"/>
                    <a:pt x="440" y="37"/>
                    <a:pt x="440" y="37"/>
                  </a:cubicBezTo>
                  <a:cubicBezTo>
                    <a:pt x="445" y="35"/>
                    <a:pt x="450" y="34"/>
                    <a:pt x="455" y="33"/>
                  </a:cubicBezTo>
                  <a:cubicBezTo>
                    <a:pt x="459" y="32"/>
                    <a:pt x="464" y="31"/>
                    <a:pt x="469" y="31"/>
                  </a:cubicBezTo>
                  <a:cubicBezTo>
                    <a:pt x="482" y="31"/>
                    <a:pt x="491" y="34"/>
                    <a:pt x="496" y="41"/>
                  </a:cubicBezTo>
                  <a:cubicBezTo>
                    <a:pt x="502" y="47"/>
                    <a:pt x="505" y="56"/>
                    <a:pt x="505" y="69"/>
                  </a:cubicBezTo>
                  <a:moveTo>
                    <a:pt x="602" y="49"/>
                  </a:moveTo>
                  <a:cubicBezTo>
                    <a:pt x="605" y="43"/>
                    <a:pt x="609" y="39"/>
                    <a:pt x="614" y="36"/>
                  </a:cubicBezTo>
                  <a:cubicBezTo>
                    <a:pt x="619" y="33"/>
                    <a:pt x="624" y="32"/>
                    <a:pt x="631" y="32"/>
                  </a:cubicBezTo>
                  <a:cubicBezTo>
                    <a:pt x="640" y="32"/>
                    <a:pt x="647" y="35"/>
                    <a:pt x="652" y="41"/>
                  </a:cubicBezTo>
                  <a:cubicBezTo>
                    <a:pt x="656" y="47"/>
                    <a:pt x="659" y="56"/>
                    <a:pt x="659" y="67"/>
                  </a:cubicBezTo>
                  <a:cubicBezTo>
                    <a:pt x="659" y="117"/>
                    <a:pt x="659" y="117"/>
                    <a:pt x="659" y="117"/>
                  </a:cubicBezTo>
                  <a:cubicBezTo>
                    <a:pt x="637" y="117"/>
                    <a:pt x="637" y="117"/>
                    <a:pt x="637" y="117"/>
                  </a:cubicBezTo>
                  <a:cubicBezTo>
                    <a:pt x="637" y="72"/>
                    <a:pt x="637" y="72"/>
                    <a:pt x="637" y="72"/>
                  </a:cubicBezTo>
                  <a:cubicBezTo>
                    <a:pt x="637" y="64"/>
                    <a:pt x="636" y="59"/>
                    <a:pt x="634" y="55"/>
                  </a:cubicBezTo>
                  <a:cubicBezTo>
                    <a:pt x="632" y="51"/>
                    <a:pt x="628" y="50"/>
                    <a:pt x="623" y="50"/>
                  </a:cubicBezTo>
                  <a:cubicBezTo>
                    <a:pt x="617" y="50"/>
                    <a:pt x="613" y="52"/>
                    <a:pt x="609" y="56"/>
                  </a:cubicBezTo>
                  <a:cubicBezTo>
                    <a:pt x="606" y="61"/>
                    <a:pt x="604" y="67"/>
                    <a:pt x="604" y="75"/>
                  </a:cubicBezTo>
                  <a:cubicBezTo>
                    <a:pt x="604" y="117"/>
                    <a:pt x="604" y="117"/>
                    <a:pt x="604" y="117"/>
                  </a:cubicBezTo>
                  <a:cubicBezTo>
                    <a:pt x="583" y="117"/>
                    <a:pt x="583" y="117"/>
                    <a:pt x="583" y="117"/>
                  </a:cubicBezTo>
                  <a:cubicBezTo>
                    <a:pt x="583" y="72"/>
                    <a:pt x="583" y="72"/>
                    <a:pt x="583" y="72"/>
                  </a:cubicBezTo>
                  <a:cubicBezTo>
                    <a:pt x="583" y="64"/>
                    <a:pt x="582" y="59"/>
                    <a:pt x="579" y="55"/>
                  </a:cubicBezTo>
                  <a:cubicBezTo>
                    <a:pt x="577" y="51"/>
                    <a:pt x="573" y="50"/>
                    <a:pt x="568" y="50"/>
                  </a:cubicBezTo>
                  <a:cubicBezTo>
                    <a:pt x="563" y="50"/>
                    <a:pt x="558" y="52"/>
                    <a:pt x="555" y="56"/>
                  </a:cubicBezTo>
                  <a:cubicBezTo>
                    <a:pt x="551" y="61"/>
                    <a:pt x="550" y="67"/>
                    <a:pt x="550" y="75"/>
                  </a:cubicBezTo>
                  <a:cubicBezTo>
                    <a:pt x="550" y="117"/>
                    <a:pt x="550" y="117"/>
                    <a:pt x="550" y="117"/>
                  </a:cubicBezTo>
                  <a:cubicBezTo>
                    <a:pt x="528" y="117"/>
                    <a:pt x="528" y="117"/>
                    <a:pt x="528" y="117"/>
                  </a:cubicBezTo>
                  <a:cubicBezTo>
                    <a:pt x="528" y="34"/>
                    <a:pt x="528" y="34"/>
                    <a:pt x="528" y="34"/>
                  </a:cubicBezTo>
                  <a:cubicBezTo>
                    <a:pt x="548" y="34"/>
                    <a:pt x="548" y="34"/>
                    <a:pt x="548" y="34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51" y="43"/>
                    <a:pt x="555" y="39"/>
                    <a:pt x="560" y="36"/>
                  </a:cubicBezTo>
                  <a:cubicBezTo>
                    <a:pt x="564" y="33"/>
                    <a:pt x="570" y="32"/>
                    <a:pt x="577" y="32"/>
                  </a:cubicBezTo>
                  <a:cubicBezTo>
                    <a:pt x="582" y="32"/>
                    <a:pt x="587" y="33"/>
                    <a:pt x="592" y="36"/>
                  </a:cubicBezTo>
                  <a:cubicBezTo>
                    <a:pt x="596" y="39"/>
                    <a:pt x="599" y="44"/>
                    <a:pt x="602" y="49"/>
                  </a:cubicBezTo>
                  <a:moveTo>
                    <a:pt x="723" y="77"/>
                  </a:moveTo>
                  <a:cubicBezTo>
                    <a:pt x="714" y="77"/>
                    <a:pt x="708" y="78"/>
                    <a:pt x="703" y="81"/>
                  </a:cubicBezTo>
                  <a:cubicBezTo>
                    <a:pt x="699" y="83"/>
                    <a:pt x="697" y="87"/>
                    <a:pt x="697" y="92"/>
                  </a:cubicBezTo>
                  <a:cubicBezTo>
                    <a:pt x="697" y="95"/>
                    <a:pt x="698" y="98"/>
                    <a:pt x="701" y="100"/>
                  </a:cubicBezTo>
                  <a:cubicBezTo>
                    <a:pt x="703" y="103"/>
                    <a:pt x="706" y="104"/>
                    <a:pt x="710" y="104"/>
                  </a:cubicBezTo>
                  <a:cubicBezTo>
                    <a:pt x="716" y="104"/>
                    <a:pt x="721" y="102"/>
                    <a:pt x="725" y="98"/>
                  </a:cubicBezTo>
                  <a:cubicBezTo>
                    <a:pt x="729" y="93"/>
                    <a:pt x="731" y="88"/>
                    <a:pt x="731" y="82"/>
                  </a:cubicBezTo>
                  <a:cubicBezTo>
                    <a:pt x="731" y="77"/>
                    <a:pt x="731" y="77"/>
                    <a:pt x="731" y="77"/>
                  </a:cubicBezTo>
                  <a:lnTo>
                    <a:pt x="723" y="77"/>
                  </a:lnTo>
                  <a:close/>
                  <a:moveTo>
                    <a:pt x="751" y="69"/>
                  </a:moveTo>
                  <a:cubicBezTo>
                    <a:pt x="751" y="117"/>
                    <a:pt x="751" y="117"/>
                    <a:pt x="751" y="117"/>
                  </a:cubicBezTo>
                  <a:cubicBezTo>
                    <a:pt x="732" y="117"/>
                    <a:pt x="732" y="117"/>
                    <a:pt x="732" y="117"/>
                  </a:cubicBezTo>
                  <a:cubicBezTo>
                    <a:pt x="732" y="103"/>
                    <a:pt x="732" y="103"/>
                    <a:pt x="732" y="103"/>
                  </a:cubicBezTo>
                  <a:cubicBezTo>
                    <a:pt x="728" y="108"/>
                    <a:pt x="724" y="112"/>
                    <a:pt x="720" y="115"/>
                  </a:cubicBezTo>
                  <a:cubicBezTo>
                    <a:pt x="715" y="118"/>
                    <a:pt x="710" y="119"/>
                    <a:pt x="704" y="119"/>
                  </a:cubicBezTo>
                  <a:cubicBezTo>
                    <a:pt x="695" y="119"/>
                    <a:pt x="689" y="117"/>
                    <a:pt x="684" y="112"/>
                  </a:cubicBezTo>
                  <a:cubicBezTo>
                    <a:pt x="678" y="107"/>
                    <a:pt x="676" y="100"/>
                    <a:pt x="676" y="93"/>
                  </a:cubicBezTo>
                  <a:cubicBezTo>
                    <a:pt x="676" y="83"/>
                    <a:pt x="680" y="76"/>
                    <a:pt x="687" y="72"/>
                  </a:cubicBezTo>
                  <a:cubicBezTo>
                    <a:pt x="694" y="67"/>
                    <a:pt x="705" y="65"/>
                    <a:pt x="720" y="65"/>
                  </a:cubicBezTo>
                  <a:cubicBezTo>
                    <a:pt x="731" y="65"/>
                    <a:pt x="731" y="65"/>
                    <a:pt x="731" y="65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31" y="58"/>
                    <a:pt x="729" y="54"/>
                    <a:pt x="725" y="51"/>
                  </a:cubicBezTo>
                  <a:cubicBezTo>
                    <a:pt x="722" y="47"/>
                    <a:pt x="717" y="46"/>
                    <a:pt x="710" y="46"/>
                  </a:cubicBezTo>
                  <a:cubicBezTo>
                    <a:pt x="706" y="46"/>
                    <a:pt x="703" y="46"/>
                    <a:pt x="699" y="48"/>
                  </a:cubicBezTo>
                  <a:cubicBezTo>
                    <a:pt x="695" y="49"/>
                    <a:pt x="691" y="50"/>
                    <a:pt x="686" y="53"/>
                  </a:cubicBezTo>
                  <a:cubicBezTo>
                    <a:pt x="686" y="37"/>
                    <a:pt x="686" y="37"/>
                    <a:pt x="686" y="37"/>
                  </a:cubicBezTo>
                  <a:cubicBezTo>
                    <a:pt x="691" y="35"/>
                    <a:pt x="696" y="34"/>
                    <a:pt x="701" y="33"/>
                  </a:cubicBezTo>
                  <a:cubicBezTo>
                    <a:pt x="706" y="32"/>
                    <a:pt x="710" y="31"/>
                    <a:pt x="715" y="31"/>
                  </a:cubicBezTo>
                  <a:cubicBezTo>
                    <a:pt x="728" y="31"/>
                    <a:pt x="737" y="34"/>
                    <a:pt x="743" y="41"/>
                  </a:cubicBezTo>
                  <a:cubicBezTo>
                    <a:pt x="748" y="47"/>
                    <a:pt x="751" y="56"/>
                    <a:pt x="751" y="69"/>
                  </a:cubicBezTo>
                  <a:moveTo>
                    <a:pt x="826" y="32"/>
                  </a:moveTo>
                  <a:cubicBezTo>
                    <a:pt x="825" y="52"/>
                    <a:pt x="825" y="52"/>
                    <a:pt x="825" y="52"/>
                  </a:cubicBezTo>
                  <a:cubicBezTo>
                    <a:pt x="824" y="51"/>
                    <a:pt x="823" y="51"/>
                    <a:pt x="821" y="51"/>
                  </a:cubicBezTo>
                  <a:cubicBezTo>
                    <a:pt x="820" y="51"/>
                    <a:pt x="819" y="51"/>
                    <a:pt x="817" y="51"/>
                  </a:cubicBezTo>
                  <a:cubicBezTo>
                    <a:pt x="810" y="51"/>
                    <a:pt x="805" y="53"/>
                    <a:pt x="801" y="58"/>
                  </a:cubicBezTo>
                  <a:cubicBezTo>
                    <a:pt x="798" y="62"/>
                    <a:pt x="796" y="69"/>
                    <a:pt x="796" y="78"/>
                  </a:cubicBezTo>
                  <a:cubicBezTo>
                    <a:pt x="796" y="117"/>
                    <a:pt x="796" y="117"/>
                    <a:pt x="796" y="117"/>
                  </a:cubicBezTo>
                  <a:cubicBezTo>
                    <a:pt x="775" y="117"/>
                    <a:pt x="775" y="117"/>
                    <a:pt x="775" y="117"/>
                  </a:cubicBezTo>
                  <a:cubicBezTo>
                    <a:pt x="775" y="34"/>
                    <a:pt x="775" y="34"/>
                    <a:pt x="775" y="34"/>
                  </a:cubicBezTo>
                  <a:cubicBezTo>
                    <a:pt x="794" y="34"/>
                    <a:pt x="794" y="34"/>
                    <a:pt x="794" y="34"/>
                  </a:cubicBezTo>
                  <a:cubicBezTo>
                    <a:pt x="794" y="50"/>
                    <a:pt x="794" y="50"/>
                    <a:pt x="794" y="50"/>
                  </a:cubicBezTo>
                  <a:cubicBezTo>
                    <a:pt x="796" y="44"/>
                    <a:pt x="800" y="39"/>
                    <a:pt x="804" y="36"/>
                  </a:cubicBezTo>
                  <a:cubicBezTo>
                    <a:pt x="808" y="33"/>
                    <a:pt x="813" y="32"/>
                    <a:pt x="818" y="32"/>
                  </a:cubicBezTo>
                  <a:cubicBezTo>
                    <a:pt x="819" y="32"/>
                    <a:pt x="820" y="32"/>
                    <a:pt x="821" y="32"/>
                  </a:cubicBezTo>
                  <a:cubicBezTo>
                    <a:pt x="823" y="32"/>
                    <a:pt x="824" y="32"/>
                    <a:pt x="826" y="32"/>
                  </a:cubicBezTo>
                  <a:moveTo>
                    <a:pt x="876" y="48"/>
                  </a:moveTo>
                  <a:cubicBezTo>
                    <a:pt x="871" y="48"/>
                    <a:pt x="866" y="50"/>
                    <a:pt x="862" y="55"/>
                  </a:cubicBezTo>
                  <a:cubicBezTo>
                    <a:pt x="859" y="60"/>
                    <a:pt x="857" y="66"/>
                    <a:pt x="857" y="73"/>
                  </a:cubicBezTo>
                  <a:cubicBezTo>
                    <a:pt x="857" y="82"/>
                    <a:pt x="859" y="88"/>
                    <a:pt x="862" y="93"/>
                  </a:cubicBezTo>
                  <a:cubicBezTo>
                    <a:pt x="866" y="98"/>
                    <a:pt x="871" y="100"/>
                    <a:pt x="877" y="100"/>
                  </a:cubicBezTo>
                  <a:cubicBezTo>
                    <a:pt x="883" y="100"/>
                    <a:pt x="887" y="98"/>
                    <a:pt x="891" y="93"/>
                  </a:cubicBezTo>
                  <a:cubicBezTo>
                    <a:pt x="895" y="88"/>
                    <a:pt x="897" y="82"/>
                    <a:pt x="897" y="75"/>
                  </a:cubicBezTo>
                  <a:cubicBezTo>
                    <a:pt x="897" y="66"/>
                    <a:pt x="895" y="60"/>
                    <a:pt x="891" y="55"/>
                  </a:cubicBezTo>
                  <a:cubicBezTo>
                    <a:pt x="888" y="50"/>
                    <a:pt x="883" y="48"/>
                    <a:pt x="876" y="48"/>
                  </a:cubicBezTo>
                  <a:moveTo>
                    <a:pt x="899" y="48"/>
                  </a:moveTo>
                  <a:cubicBezTo>
                    <a:pt x="899" y="34"/>
                    <a:pt x="899" y="34"/>
                    <a:pt x="899" y="34"/>
                  </a:cubicBezTo>
                  <a:cubicBezTo>
                    <a:pt x="919" y="34"/>
                    <a:pt x="919" y="34"/>
                    <a:pt x="919" y="34"/>
                  </a:cubicBezTo>
                  <a:cubicBezTo>
                    <a:pt x="919" y="107"/>
                    <a:pt x="919" y="107"/>
                    <a:pt x="919" y="107"/>
                  </a:cubicBezTo>
                  <a:cubicBezTo>
                    <a:pt x="919" y="122"/>
                    <a:pt x="915" y="134"/>
                    <a:pt x="907" y="141"/>
                  </a:cubicBezTo>
                  <a:cubicBezTo>
                    <a:pt x="899" y="149"/>
                    <a:pt x="888" y="153"/>
                    <a:pt x="872" y="153"/>
                  </a:cubicBezTo>
                  <a:cubicBezTo>
                    <a:pt x="867" y="153"/>
                    <a:pt x="862" y="152"/>
                    <a:pt x="858" y="151"/>
                  </a:cubicBezTo>
                  <a:cubicBezTo>
                    <a:pt x="853" y="150"/>
                    <a:pt x="848" y="149"/>
                    <a:pt x="843" y="147"/>
                  </a:cubicBezTo>
                  <a:cubicBezTo>
                    <a:pt x="844" y="130"/>
                    <a:pt x="844" y="130"/>
                    <a:pt x="844" y="130"/>
                  </a:cubicBezTo>
                  <a:cubicBezTo>
                    <a:pt x="849" y="132"/>
                    <a:pt x="853" y="134"/>
                    <a:pt x="858" y="135"/>
                  </a:cubicBezTo>
                  <a:cubicBezTo>
                    <a:pt x="862" y="136"/>
                    <a:pt x="866" y="137"/>
                    <a:pt x="870" y="137"/>
                  </a:cubicBezTo>
                  <a:cubicBezTo>
                    <a:pt x="879" y="137"/>
                    <a:pt x="886" y="135"/>
                    <a:pt x="891" y="130"/>
                  </a:cubicBezTo>
                  <a:cubicBezTo>
                    <a:pt x="895" y="125"/>
                    <a:pt x="898" y="118"/>
                    <a:pt x="898" y="110"/>
                  </a:cubicBezTo>
                  <a:cubicBezTo>
                    <a:pt x="898" y="101"/>
                    <a:pt x="898" y="101"/>
                    <a:pt x="898" y="101"/>
                  </a:cubicBezTo>
                  <a:cubicBezTo>
                    <a:pt x="894" y="106"/>
                    <a:pt x="890" y="110"/>
                    <a:pt x="885" y="113"/>
                  </a:cubicBezTo>
                  <a:cubicBezTo>
                    <a:pt x="881" y="115"/>
                    <a:pt x="876" y="116"/>
                    <a:pt x="870" y="116"/>
                  </a:cubicBezTo>
                  <a:cubicBezTo>
                    <a:pt x="859" y="116"/>
                    <a:pt x="851" y="113"/>
                    <a:pt x="844" y="105"/>
                  </a:cubicBezTo>
                  <a:cubicBezTo>
                    <a:pt x="837" y="97"/>
                    <a:pt x="834" y="87"/>
                    <a:pt x="834" y="75"/>
                  </a:cubicBezTo>
                  <a:cubicBezTo>
                    <a:pt x="834" y="62"/>
                    <a:pt x="837" y="51"/>
                    <a:pt x="844" y="43"/>
                  </a:cubicBezTo>
                  <a:cubicBezTo>
                    <a:pt x="851" y="35"/>
                    <a:pt x="859" y="31"/>
                    <a:pt x="870" y="31"/>
                  </a:cubicBezTo>
                  <a:cubicBezTo>
                    <a:pt x="876" y="31"/>
                    <a:pt x="882" y="33"/>
                    <a:pt x="886" y="36"/>
                  </a:cubicBezTo>
                  <a:cubicBezTo>
                    <a:pt x="891" y="38"/>
                    <a:pt x="895" y="42"/>
                    <a:pt x="899" y="48"/>
                  </a:cubicBezTo>
                  <a:moveTo>
                    <a:pt x="981" y="47"/>
                  </a:moveTo>
                  <a:cubicBezTo>
                    <a:pt x="975" y="47"/>
                    <a:pt x="969" y="49"/>
                    <a:pt x="965" y="55"/>
                  </a:cubicBezTo>
                  <a:cubicBezTo>
                    <a:pt x="961" y="60"/>
                    <a:pt x="959" y="67"/>
                    <a:pt x="959" y="75"/>
                  </a:cubicBezTo>
                  <a:cubicBezTo>
                    <a:pt x="959" y="83"/>
                    <a:pt x="961" y="90"/>
                    <a:pt x="965" y="95"/>
                  </a:cubicBezTo>
                  <a:cubicBezTo>
                    <a:pt x="969" y="100"/>
                    <a:pt x="975" y="103"/>
                    <a:pt x="981" y="103"/>
                  </a:cubicBezTo>
                  <a:cubicBezTo>
                    <a:pt x="988" y="103"/>
                    <a:pt x="993" y="100"/>
                    <a:pt x="997" y="95"/>
                  </a:cubicBezTo>
                  <a:cubicBezTo>
                    <a:pt x="1001" y="90"/>
                    <a:pt x="1003" y="83"/>
                    <a:pt x="1003" y="75"/>
                  </a:cubicBezTo>
                  <a:cubicBezTo>
                    <a:pt x="1003" y="66"/>
                    <a:pt x="1001" y="60"/>
                    <a:pt x="997" y="55"/>
                  </a:cubicBezTo>
                  <a:cubicBezTo>
                    <a:pt x="993" y="49"/>
                    <a:pt x="988" y="47"/>
                    <a:pt x="981" y="47"/>
                  </a:cubicBezTo>
                  <a:moveTo>
                    <a:pt x="981" y="31"/>
                  </a:moveTo>
                  <a:cubicBezTo>
                    <a:pt x="995" y="31"/>
                    <a:pt x="1006" y="35"/>
                    <a:pt x="1014" y="43"/>
                  </a:cubicBezTo>
                  <a:cubicBezTo>
                    <a:pt x="1021" y="51"/>
                    <a:pt x="1025" y="62"/>
                    <a:pt x="1025" y="75"/>
                  </a:cubicBezTo>
                  <a:cubicBezTo>
                    <a:pt x="1025" y="89"/>
                    <a:pt x="1021" y="99"/>
                    <a:pt x="1013" y="107"/>
                  </a:cubicBezTo>
                  <a:cubicBezTo>
                    <a:pt x="1006" y="115"/>
                    <a:pt x="995" y="119"/>
                    <a:pt x="981" y="119"/>
                  </a:cubicBezTo>
                  <a:cubicBezTo>
                    <a:pt x="967" y="119"/>
                    <a:pt x="956" y="115"/>
                    <a:pt x="949" y="107"/>
                  </a:cubicBezTo>
                  <a:cubicBezTo>
                    <a:pt x="941" y="99"/>
                    <a:pt x="937" y="89"/>
                    <a:pt x="937" y="75"/>
                  </a:cubicBezTo>
                  <a:cubicBezTo>
                    <a:pt x="937" y="62"/>
                    <a:pt x="941" y="51"/>
                    <a:pt x="949" y="43"/>
                  </a:cubicBezTo>
                  <a:cubicBezTo>
                    <a:pt x="956" y="35"/>
                    <a:pt x="967" y="31"/>
                    <a:pt x="981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14049782" y="3318526"/>
              <a:ext cx="3508373" cy="401205"/>
            </a:xfrm>
            <a:custGeom>
              <a:avLst/>
              <a:gdLst/>
              <a:ahLst/>
              <a:cxnLst/>
              <a:rect l="l" t="t" r="r" b="b"/>
              <a:pathLst>
                <a:path w="1027" h="117" extrusionOk="0">
                  <a:moveTo>
                    <a:pt x="88" y="5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3" y="17"/>
                    <a:pt x="79" y="16"/>
                    <a:pt x="75" y="15"/>
                  </a:cubicBezTo>
                  <a:cubicBezTo>
                    <a:pt x="70" y="14"/>
                    <a:pt x="66" y="13"/>
                    <a:pt x="62" y="13"/>
                  </a:cubicBezTo>
                  <a:cubicBezTo>
                    <a:pt x="48" y="13"/>
                    <a:pt x="37" y="17"/>
                    <a:pt x="29" y="25"/>
                  </a:cubicBezTo>
                  <a:cubicBezTo>
                    <a:pt x="21" y="33"/>
                    <a:pt x="17" y="44"/>
                    <a:pt x="17" y="58"/>
                  </a:cubicBezTo>
                  <a:cubicBezTo>
                    <a:pt x="17" y="72"/>
                    <a:pt x="21" y="82"/>
                    <a:pt x="29" y="90"/>
                  </a:cubicBezTo>
                  <a:cubicBezTo>
                    <a:pt x="37" y="98"/>
                    <a:pt x="48" y="102"/>
                    <a:pt x="62" y="102"/>
                  </a:cubicBezTo>
                  <a:cubicBezTo>
                    <a:pt x="66" y="102"/>
                    <a:pt x="71" y="102"/>
                    <a:pt x="75" y="101"/>
                  </a:cubicBezTo>
                  <a:cubicBezTo>
                    <a:pt x="79" y="100"/>
                    <a:pt x="83" y="99"/>
                    <a:pt x="87" y="97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4" y="113"/>
                    <a:pt x="79" y="114"/>
                    <a:pt x="75" y="115"/>
                  </a:cubicBezTo>
                  <a:cubicBezTo>
                    <a:pt x="70" y="115"/>
                    <a:pt x="66" y="116"/>
                    <a:pt x="61" y="116"/>
                  </a:cubicBezTo>
                  <a:cubicBezTo>
                    <a:pt x="42" y="116"/>
                    <a:pt x="27" y="110"/>
                    <a:pt x="16" y="100"/>
                  </a:cubicBezTo>
                  <a:cubicBezTo>
                    <a:pt x="6" y="90"/>
                    <a:pt x="0" y="76"/>
                    <a:pt x="0" y="59"/>
                  </a:cubicBezTo>
                  <a:cubicBezTo>
                    <a:pt x="0" y="41"/>
                    <a:pt x="6" y="27"/>
                    <a:pt x="17" y="16"/>
                  </a:cubicBezTo>
                  <a:cubicBezTo>
                    <a:pt x="28" y="6"/>
                    <a:pt x="43" y="0"/>
                    <a:pt x="61" y="0"/>
                  </a:cubicBezTo>
                  <a:cubicBezTo>
                    <a:pt x="66" y="0"/>
                    <a:pt x="71" y="1"/>
                    <a:pt x="75" y="2"/>
                  </a:cubicBezTo>
                  <a:cubicBezTo>
                    <a:pt x="80" y="2"/>
                    <a:pt x="84" y="3"/>
                    <a:pt x="88" y="5"/>
                  </a:cubicBezTo>
                  <a:moveTo>
                    <a:pt x="143" y="74"/>
                  </a:moveTo>
                  <a:cubicBezTo>
                    <a:pt x="134" y="74"/>
                    <a:pt x="127" y="76"/>
                    <a:pt x="122" y="79"/>
                  </a:cubicBezTo>
                  <a:cubicBezTo>
                    <a:pt x="117" y="82"/>
                    <a:pt x="114" y="86"/>
                    <a:pt x="114" y="91"/>
                  </a:cubicBezTo>
                  <a:cubicBezTo>
                    <a:pt x="114" y="95"/>
                    <a:pt x="116" y="99"/>
                    <a:pt x="119" y="101"/>
                  </a:cubicBezTo>
                  <a:cubicBezTo>
                    <a:pt x="121" y="104"/>
                    <a:pt x="125" y="105"/>
                    <a:pt x="129" y="105"/>
                  </a:cubicBezTo>
                  <a:cubicBezTo>
                    <a:pt x="136" y="105"/>
                    <a:pt x="142" y="103"/>
                    <a:pt x="146" y="99"/>
                  </a:cubicBezTo>
                  <a:cubicBezTo>
                    <a:pt x="151" y="94"/>
                    <a:pt x="153" y="88"/>
                    <a:pt x="153" y="80"/>
                  </a:cubicBezTo>
                  <a:cubicBezTo>
                    <a:pt x="153" y="74"/>
                    <a:pt x="153" y="74"/>
                    <a:pt x="153" y="74"/>
                  </a:cubicBezTo>
                  <a:lnTo>
                    <a:pt x="143" y="74"/>
                  </a:lnTo>
                  <a:close/>
                  <a:moveTo>
                    <a:pt x="167" y="65"/>
                  </a:moveTo>
                  <a:cubicBezTo>
                    <a:pt x="167" y="115"/>
                    <a:pt x="167" y="115"/>
                    <a:pt x="167" y="115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1" y="106"/>
                    <a:pt x="147" y="110"/>
                    <a:pt x="142" y="113"/>
                  </a:cubicBezTo>
                  <a:cubicBezTo>
                    <a:pt x="137" y="115"/>
                    <a:pt x="132" y="116"/>
                    <a:pt x="125" y="116"/>
                  </a:cubicBezTo>
                  <a:cubicBezTo>
                    <a:pt x="118" y="116"/>
                    <a:pt x="111" y="114"/>
                    <a:pt x="106" y="110"/>
                  </a:cubicBezTo>
                  <a:cubicBezTo>
                    <a:pt x="101" y="105"/>
                    <a:pt x="99" y="99"/>
                    <a:pt x="99" y="92"/>
                  </a:cubicBezTo>
                  <a:cubicBezTo>
                    <a:pt x="99" y="83"/>
                    <a:pt x="103" y="76"/>
                    <a:pt x="110" y="71"/>
                  </a:cubicBezTo>
                  <a:cubicBezTo>
                    <a:pt x="117" y="66"/>
                    <a:pt x="128" y="64"/>
                    <a:pt x="142" y="64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3" y="56"/>
                    <a:pt x="151" y="51"/>
                    <a:pt x="147" y="47"/>
                  </a:cubicBezTo>
                  <a:cubicBezTo>
                    <a:pt x="144" y="44"/>
                    <a:pt x="139" y="42"/>
                    <a:pt x="132" y="42"/>
                  </a:cubicBezTo>
                  <a:cubicBezTo>
                    <a:pt x="129" y="42"/>
                    <a:pt x="125" y="43"/>
                    <a:pt x="121" y="44"/>
                  </a:cubicBezTo>
                  <a:cubicBezTo>
                    <a:pt x="117" y="45"/>
                    <a:pt x="113" y="47"/>
                    <a:pt x="109" y="49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13" y="34"/>
                    <a:pt x="117" y="33"/>
                    <a:pt x="122" y="32"/>
                  </a:cubicBezTo>
                  <a:cubicBezTo>
                    <a:pt x="127" y="31"/>
                    <a:pt x="131" y="30"/>
                    <a:pt x="137" y="30"/>
                  </a:cubicBezTo>
                  <a:cubicBezTo>
                    <a:pt x="147" y="30"/>
                    <a:pt x="155" y="33"/>
                    <a:pt x="160" y="39"/>
                  </a:cubicBezTo>
                  <a:cubicBezTo>
                    <a:pt x="165" y="45"/>
                    <a:pt x="167" y="53"/>
                    <a:pt x="167" y="65"/>
                  </a:cubicBezTo>
                  <a:moveTo>
                    <a:pt x="264" y="65"/>
                  </a:moveTo>
                  <a:cubicBezTo>
                    <a:pt x="264" y="115"/>
                    <a:pt x="264" y="115"/>
                    <a:pt x="264" y="115"/>
                  </a:cubicBezTo>
                  <a:cubicBezTo>
                    <a:pt x="249" y="115"/>
                    <a:pt x="249" y="115"/>
                    <a:pt x="249" y="115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0"/>
                    <a:pt x="248" y="54"/>
                    <a:pt x="245" y="50"/>
                  </a:cubicBezTo>
                  <a:cubicBezTo>
                    <a:pt x="242" y="46"/>
                    <a:pt x="237" y="44"/>
                    <a:pt x="231" y="44"/>
                  </a:cubicBezTo>
                  <a:cubicBezTo>
                    <a:pt x="224" y="44"/>
                    <a:pt x="218" y="46"/>
                    <a:pt x="214" y="51"/>
                  </a:cubicBezTo>
                  <a:cubicBezTo>
                    <a:pt x="210" y="57"/>
                    <a:pt x="208" y="64"/>
                    <a:pt x="208" y="73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10" y="42"/>
                    <a:pt x="214" y="38"/>
                    <a:pt x="219" y="35"/>
                  </a:cubicBezTo>
                  <a:cubicBezTo>
                    <a:pt x="224" y="32"/>
                    <a:pt x="230" y="30"/>
                    <a:pt x="236" y="30"/>
                  </a:cubicBezTo>
                  <a:cubicBezTo>
                    <a:pt x="245" y="30"/>
                    <a:pt x="252" y="33"/>
                    <a:pt x="257" y="39"/>
                  </a:cubicBezTo>
                  <a:cubicBezTo>
                    <a:pt x="262" y="45"/>
                    <a:pt x="264" y="54"/>
                    <a:pt x="264" y="65"/>
                  </a:cubicBezTo>
                  <a:moveTo>
                    <a:pt x="348" y="35"/>
                  </a:moveTo>
                  <a:cubicBezTo>
                    <a:pt x="346" y="48"/>
                    <a:pt x="346" y="48"/>
                    <a:pt x="346" y="48"/>
                  </a:cubicBezTo>
                  <a:cubicBezTo>
                    <a:pt x="344" y="47"/>
                    <a:pt x="341" y="46"/>
                    <a:pt x="338" y="45"/>
                  </a:cubicBezTo>
                  <a:cubicBezTo>
                    <a:pt x="335" y="44"/>
                    <a:pt x="332" y="44"/>
                    <a:pt x="329" y="44"/>
                  </a:cubicBezTo>
                  <a:cubicBezTo>
                    <a:pt x="320" y="44"/>
                    <a:pt x="313" y="47"/>
                    <a:pt x="308" y="52"/>
                  </a:cubicBezTo>
                  <a:cubicBezTo>
                    <a:pt x="302" y="58"/>
                    <a:pt x="300" y="65"/>
                    <a:pt x="300" y="74"/>
                  </a:cubicBezTo>
                  <a:cubicBezTo>
                    <a:pt x="300" y="83"/>
                    <a:pt x="302" y="90"/>
                    <a:pt x="308" y="95"/>
                  </a:cubicBezTo>
                  <a:cubicBezTo>
                    <a:pt x="313" y="101"/>
                    <a:pt x="320" y="104"/>
                    <a:pt x="328" y="104"/>
                  </a:cubicBezTo>
                  <a:cubicBezTo>
                    <a:pt x="331" y="104"/>
                    <a:pt x="334" y="103"/>
                    <a:pt x="337" y="102"/>
                  </a:cubicBezTo>
                  <a:cubicBezTo>
                    <a:pt x="341" y="102"/>
                    <a:pt x="344" y="100"/>
                    <a:pt x="347" y="99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44" y="114"/>
                    <a:pt x="341" y="115"/>
                    <a:pt x="337" y="115"/>
                  </a:cubicBezTo>
                  <a:cubicBezTo>
                    <a:pt x="333" y="116"/>
                    <a:pt x="330" y="116"/>
                    <a:pt x="326" y="116"/>
                  </a:cubicBezTo>
                  <a:cubicBezTo>
                    <a:pt x="313" y="116"/>
                    <a:pt x="303" y="112"/>
                    <a:pt x="295" y="105"/>
                  </a:cubicBezTo>
                  <a:cubicBezTo>
                    <a:pt x="288" y="97"/>
                    <a:pt x="284" y="87"/>
                    <a:pt x="284" y="74"/>
                  </a:cubicBezTo>
                  <a:cubicBezTo>
                    <a:pt x="284" y="61"/>
                    <a:pt x="288" y="51"/>
                    <a:pt x="296" y="43"/>
                  </a:cubicBezTo>
                  <a:cubicBezTo>
                    <a:pt x="303" y="36"/>
                    <a:pt x="314" y="32"/>
                    <a:pt x="327" y="32"/>
                  </a:cubicBezTo>
                  <a:cubicBezTo>
                    <a:pt x="331" y="32"/>
                    <a:pt x="334" y="32"/>
                    <a:pt x="338" y="33"/>
                  </a:cubicBezTo>
                  <a:cubicBezTo>
                    <a:pt x="341" y="33"/>
                    <a:pt x="344" y="34"/>
                    <a:pt x="348" y="35"/>
                  </a:cubicBezTo>
                  <a:moveTo>
                    <a:pt x="434" y="71"/>
                  </a:moveTo>
                  <a:cubicBezTo>
                    <a:pt x="434" y="77"/>
                    <a:pt x="434" y="77"/>
                    <a:pt x="434" y="77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76" y="86"/>
                    <a:pt x="379" y="93"/>
                    <a:pt x="384" y="98"/>
                  </a:cubicBezTo>
                  <a:cubicBezTo>
                    <a:pt x="389" y="103"/>
                    <a:pt x="396" y="105"/>
                    <a:pt x="404" y="105"/>
                  </a:cubicBezTo>
                  <a:cubicBezTo>
                    <a:pt x="408" y="105"/>
                    <a:pt x="412" y="105"/>
                    <a:pt x="416" y="104"/>
                  </a:cubicBezTo>
                  <a:cubicBezTo>
                    <a:pt x="419" y="103"/>
                    <a:pt x="423" y="101"/>
                    <a:pt x="427" y="99"/>
                  </a:cubicBezTo>
                  <a:cubicBezTo>
                    <a:pt x="427" y="113"/>
                    <a:pt x="427" y="113"/>
                    <a:pt x="427" y="113"/>
                  </a:cubicBezTo>
                  <a:cubicBezTo>
                    <a:pt x="423" y="114"/>
                    <a:pt x="420" y="115"/>
                    <a:pt x="415" y="116"/>
                  </a:cubicBezTo>
                  <a:cubicBezTo>
                    <a:pt x="411" y="117"/>
                    <a:pt x="406" y="117"/>
                    <a:pt x="401" y="117"/>
                  </a:cubicBezTo>
                  <a:cubicBezTo>
                    <a:pt x="388" y="117"/>
                    <a:pt x="378" y="113"/>
                    <a:pt x="371" y="105"/>
                  </a:cubicBezTo>
                  <a:cubicBezTo>
                    <a:pt x="364" y="97"/>
                    <a:pt x="360" y="87"/>
                    <a:pt x="360" y="73"/>
                  </a:cubicBezTo>
                  <a:cubicBezTo>
                    <a:pt x="360" y="60"/>
                    <a:pt x="364" y="50"/>
                    <a:pt x="371" y="42"/>
                  </a:cubicBezTo>
                  <a:cubicBezTo>
                    <a:pt x="378" y="34"/>
                    <a:pt x="387" y="30"/>
                    <a:pt x="399" y="30"/>
                  </a:cubicBezTo>
                  <a:cubicBezTo>
                    <a:pt x="410" y="30"/>
                    <a:pt x="418" y="34"/>
                    <a:pt x="424" y="41"/>
                  </a:cubicBezTo>
                  <a:cubicBezTo>
                    <a:pt x="431" y="49"/>
                    <a:pt x="434" y="58"/>
                    <a:pt x="434" y="71"/>
                  </a:cubicBezTo>
                  <a:moveTo>
                    <a:pt x="419" y="67"/>
                  </a:moveTo>
                  <a:cubicBezTo>
                    <a:pt x="419" y="59"/>
                    <a:pt x="417" y="53"/>
                    <a:pt x="413" y="48"/>
                  </a:cubicBezTo>
                  <a:cubicBezTo>
                    <a:pt x="409" y="44"/>
                    <a:pt x="404" y="42"/>
                    <a:pt x="398" y="42"/>
                  </a:cubicBezTo>
                  <a:cubicBezTo>
                    <a:pt x="392" y="42"/>
                    <a:pt x="387" y="44"/>
                    <a:pt x="383" y="48"/>
                  </a:cubicBezTo>
                  <a:cubicBezTo>
                    <a:pt x="379" y="53"/>
                    <a:pt x="376" y="59"/>
                    <a:pt x="376" y="67"/>
                  </a:cubicBezTo>
                  <a:lnTo>
                    <a:pt x="419" y="67"/>
                  </a:lnTo>
                  <a:close/>
                  <a:moveTo>
                    <a:pt x="496" y="31"/>
                  </a:moveTo>
                  <a:cubicBezTo>
                    <a:pt x="495" y="46"/>
                    <a:pt x="495" y="46"/>
                    <a:pt x="495" y="46"/>
                  </a:cubicBezTo>
                  <a:cubicBezTo>
                    <a:pt x="494" y="46"/>
                    <a:pt x="493" y="45"/>
                    <a:pt x="492" y="45"/>
                  </a:cubicBezTo>
                  <a:cubicBezTo>
                    <a:pt x="491" y="45"/>
                    <a:pt x="490" y="45"/>
                    <a:pt x="489" y="45"/>
                  </a:cubicBezTo>
                  <a:cubicBezTo>
                    <a:pt x="482" y="45"/>
                    <a:pt x="476" y="48"/>
                    <a:pt x="472" y="53"/>
                  </a:cubicBezTo>
                  <a:cubicBezTo>
                    <a:pt x="469" y="58"/>
                    <a:pt x="467" y="65"/>
                    <a:pt x="467" y="74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51" y="115"/>
                    <a:pt x="451" y="115"/>
                    <a:pt x="451" y="115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8" y="43"/>
                    <a:pt x="471" y="39"/>
                    <a:pt x="475" y="36"/>
                  </a:cubicBezTo>
                  <a:cubicBezTo>
                    <a:pt x="479" y="32"/>
                    <a:pt x="484" y="31"/>
                    <a:pt x="489" y="31"/>
                  </a:cubicBezTo>
                  <a:cubicBezTo>
                    <a:pt x="490" y="31"/>
                    <a:pt x="491" y="31"/>
                    <a:pt x="492" y="31"/>
                  </a:cubicBezTo>
                  <a:cubicBezTo>
                    <a:pt x="493" y="31"/>
                    <a:pt x="494" y="31"/>
                    <a:pt x="496" y="31"/>
                  </a:cubicBezTo>
                  <a:moveTo>
                    <a:pt x="641" y="5"/>
                  </a:moveTo>
                  <a:cubicBezTo>
                    <a:pt x="640" y="19"/>
                    <a:pt x="640" y="19"/>
                    <a:pt x="640" y="19"/>
                  </a:cubicBezTo>
                  <a:cubicBezTo>
                    <a:pt x="636" y="17"/>
                    <a:pt x="631" y="16"/>
                    <a:pt x="627" y="15"/>
                  </a:cubicBezTo>
                  <a:cubicBezTo>
                    <a:pt x="623" y="14"/>
                    <a:pt x="619" y="13"/>
                    <a:pt x="614" y="13"/>
                  </a:cubicBezTo>
                  <a:cubicBezTo>
                    <a:pt x="601" y="13"/>
                    <a:pt x="590" y="17"/>
                    <a:pt x="582" y="25"/>
                  </a:cubicBezTo>
                  <a:cubicBezTo>
                    <a:pt x="574" y="33"/>
                    <a:pt x="570" y="44"/>
                    <a:pt x="570" y="58"/>
                  </a:cubicBezTo>
                  <a:cubicBezTo>
                    <a:pt x="570" y="72"/>
                    <a:pt x="574" y="82"/>
                    <a:pt x="582" y="90"/>
                  </a:cubicBezTo>
                  <a:cubicBezTo>
                    <a:pt x="590" y="98"/>
                    <a:pt x="601" y="102"/>
                    <a:pt x="615" y="102"/>
                  </a:cubicBezTo>
                  <a:cubicBezTo>
                    <a:pt x="619" y="102"/>
                    <a:pt x="623" y="102"/>
                    <a:pt x="627" y="101"/>
                  </a:cubicBezTo>
                  <a:cubicBezTo>
                    <a:pt x="632" y="100"/>
                    <a:pt x="636" y="99"/>
                    <a:pt x="640" y="97"/>
                  </a:cubicBezTo>
                  <a:cubicBezTo>
                    <a:pt x="640" y="112"/>
                    <a:pt x="640" y="112"/>
                    <a:pt x="640" y="112"/>
                  </a:cubicBezTo>
                  <a:cubicBezTo>
                    <a:pt x="636" y="113"/>
                    <a:pt x="632" y="114"/>
                    <a:pt x="628" y="115"/>
                  </a:cubicBezTo>
                  <a:cubicBezTo>
                    <a:pt x="623" y="115"/>
                    <a:pt x="618" y="116"/>
                    <a:pt x="613" y="116"/>
                  </a:cubicBezTo>
                  <a:cubicBezTo>
                    <a:pt x="595" y="116"/>
                    <a:pt x="580" y="110"/>
                    <a:pt x="569" y="100"/>
                  </a:cubicBezTo>
                  <a:cubicBezTo>
                    <a:pt x="558" y="90"/>
                    <a:pt x="553" y="76"/>
                    <a:pt x="553" y="59"/>
                  </a:cubicBezTo>
                  <a:cubicBezTo>
                    <a:pt x="553" y="41"/>
                    <a:pt x="558" y="27"/>
                    <a:pt x="569" y="16"/>
                  </a:cubicBezTo>
                  <a:cubicBezTo>
                    <a:pt x="580" y="6"/>
                    <a:pt x="595" y="0"/>
                    <a:pt x="614" y="0"/>
                  </a:cubicBezTo>
                  <a:cubicBezTo>
                    <a:pt x="619" y="0"/>
                    <a:pt x="624" y="1"/>
                    <a:pt x="628" y="2"/>
                  </a:cubicBezTo>
                  <a:cubicBezTo>
                    <a:pt x="633" y="2"/>
                    <a:pt x="637" y="3"/>
                    <a:pt x="641" y="5"/>
                  </a:cubicBezTo>
                  <a:moveTo>
                    <a:pt x="724" y="71"/>
                  </a:moveTo>
                  <a:cubicBezTo>
                    <a:pt x="724" y="77"/>
                    <a:pt x="724" y="77"/>
                    <a:pt x="724" y="77"/>
                  </a:cubicBezTo>
                  <a:cubicBezTo>
                    <a:pt x="665" y="77"/>
                    <a:pt x="665" y="77"/>
                    <a:pt x="665" y="77"/>
                  </a:cubicBezTo>
                  <a:cubicBezTo>
                    <a:pt x="666" y="86"/>
                    <a:pt x="669" y="93"/>
                    <a:pt x="674" y="98"/>
                  </a:cubicBezTo>
                  <a:cubicBezTo>
                    <a:pt x="679" y="103"/>
                    <a:pt x="686" y="105"/>
                    <a:pt x="695" y="105"/>
                  </a:cubicBezTo>
                  <a:cubicBezTo>
                    <a:pt x="698" y="105"/>
                    <a:pt x="702" y="105"/>
                    <a:pt x="706" y="104"/>
                  </a:cubicBezTo>
                  <a:cubicBezTo>
                    <a:pt x="710" y="103"/>
                    <a:pt x="714" y="101"/>
                    <a:pt x="718" y="99"/>
                  </a:cubicBezTo>
                  <a:cubicBezTo>
                    <a:pt x="718" y="113"/>
                    <a:pt x="718" y="113"/>
                    <a:pt x="718" y="113"/>
                  </a:cubicBezTo>
                  <a:cubicBezTo>
                    <a:pt x="714" y="114"/>
                    <a:pt x="710" y="115"/>
                    <a:pt x="706" y="116"/>
                  </a:cubicBezTo>
                  <a:cubicBezTo>
                    <a:pt x="701" y="117"/>
                    <a:pt x="696" y="117"/>
                    <a:pt x="691" y="117"/>
                  </a:cubicBezTo>
                  <a:cubicBezTo>
                    <a:pt x="679" y="117"/>
                    <a:pt x="669" y="113"/>
                    <a:pt x="662" y="105"/>
                  </a:cubicBezTo>
                  <a:cubicBezTo>
                    <a:pt x="654" y="97"/>
                    <a:pt x="651" y="87"/>
                    <a:pt x="651" y="73"/>
                  </a:cubicBezTo>
                  <a:cubicBezTo>
                    <a:pt x="651" y="60"/>
                    <a:pt x="654" y="50"/>
                    <a:pt x="661" y="42"/>
                  </a:cubicBezTo>
                  <a:cubicBezTo>
                    <a:pt x="668" y="34"/>
                    <a:pt x="678" y="30"/>
                    <a:pt x="689" y="30"/>
                  </a:cubicBezTo>
                  <a:cubicBezTo>
                    <a:pt x="700" y="30"/>
                    <a:pt x="709" y="34"/>
                    <a:pt x="715" y="41"/>
                  </a:cubicBezTo>
                  <a:cubicBezTo>
                    <a:pt x="721" y="49"/>
                    <a:pt x="724" y="58"/>
                    <a:pt x="724" y="71"/>
                  </a:cubicBezTo>
                  <a:moveTo>
                    <a:pt x="710" y="67"/>
                  </a:moveTo>
                  <a:cubicBezTo>
                    <a:pt x="709" y="59"/>
                    <a:pt x="707" y="53"/>
                    <a:pt x="703" y="48"/>
                  </a:cubicBezTo>
                  <a:cubicBezTo>
                    <a:pt x="700" y="44"/>
                    <a:pt x="695" y="42"/>
                    <a:pt x="688" y="42"/>
                  </a:cubicBezTo>
                  <a:cubicBezTo>
                    <a:pt x="682" y="42"/>
                    <a:pt x="677" y="44"/>
                    <a:pt x="673" y="48"/>
                  </a:cubicBezTo>
                  <a:cubicBezTo>
                    <a:pt x="669" y="53"/>
                    <a:pt x="667" y="59"/>
                    <a:pt x="666" y="67"/>
                  </a:cubicBezTo>
                  <a:lnTo>
                    <a:pt x="710" y="67"/>
                  </a:lnTo>
                  <a:close/>
                  <a:moveTo>
                    <a:pt x="813" y="65"/>
                  </a:moveTo>
                  <a:cubicBezTo>
                    <a:pt x="813" y="115"/>
                    <a:pt x="813" y="115"/>
                    <a:pt x="813" y="115"/>
                  </a:cubicBezTo>
                  <a:cubicBezTo>
                    <a:pt x="798" y="115"/>
                    <a:pt x="798" y="115"/>
                    <a:pt x="798" y="115"/>
                  </a:cubicBezTo>
                  <a:cubicBezTo>
                    <a:pt x="798" y="69"/>
                    <a:pt x="798" y="69"/>
                    <a:pt x="798" y="69"/>
                  </a:cubicBezTo>
                  <a:cubicBezTo>
                    <a:pt x="798" y="60"/>
                    <a:pt x="796" y="54"/>
                    <a:pt x="793" y="50"/>
                  </a:cubicBezTo>
                  <a:cubicBezTo>
                    <a:pt x="790" y="46"/>
                    <a:pt x="786" y="44"/>
                    <a:pt x="779" y="44"/>
                  </a:cubicBezTo>
                  <a:cubicBezTo>
                    <a:pt x="773" y="44"/>
                    <a:pt x="767" y="46"/>
                    <a:pt x="763" y="51"/>
                  </a:cubicBezTo>
                  <a:cubicBezTo>
                    <a:pt x="759" y="57"/>
                    <a:pt x="757" y="64"/>
                    <a:pt x="757" y="73"/>
                  </a:cubicBezTo>
                  <a:cubicBezTo>
                    <a:pt x="757" y="115"/>
                    <a:pt x="757" y="115"/>
                    <a:pt x="757" y="115"/>
                  </a:cubicBezTo>
                  <a:cubicBezTo>
                    <a:pt x="742" y="115"/>
                    <a:pt x="742" y="115"/>
                    <a:pt x="742" y="115"/>
                  </a:cubicBezTo>
                  <a:cubicBezTo>
                    <a:pt x="742" y="32"/>
                    <a:pt x="742" y="32"/>
                    <a:pt x="742" y="32"/>
                  </a:cubicBezTo>
                  <a:cubicBezTo>
                    <a:pt x="756" y="32"/>
                    <a:pt x="756" y="32"/>
                    <a:pt x="756" y="32"/>
                  </a:cubicBezTo>
                  <a:cubicBezTo>
                    <a:pt x="756" y="48"/>
                    <a:pt x="756" y="48"/>
                    <a:pt x="756" y="48"/>
                  </a:cubicBezTo>
                  <a:cubicBezTo>
                    <a:pt x="759" y="42"/>
                    <a:pt x="763" y="38"/>
                    <a:pt x="768" y="35"/>
                  </a:cubicBezTo>
                  <a:cubicBezTo>
                    <a:pt x="773" y="32"/>
                    <a:pt x="778" y="30"/>
                    <a:pt x="785" y="30"/>
                  </a:cubicBezTo>
                  <a:cubicBezTo>
                    <a:pt x="794" y="30"/>
                    <a:pt x="801" y="33"/>
                    <a:pt x="806" y="39"/>
                  </a:cubicBezTo>
                  <a:cubicBezTo>
                    <a:pt x="811" y="45"/>
                    <a:pt x="813" y="54"/>
                    <a:pt x="813" y="65"/>
                  </a:cubicBezTo>
                  <a:moveTo>
                    <a:pt x="860" y="7"/>
                  </a:moveTo>
                  <a:cubicBezTo>
                    <a:pt x="860" y="32"/>
                    <a:pt x="860" y="32"/>
                    <a:pt x="860" y="32"/>
                  </a:cubicBezTo>
                  <a:cubicBezTo>
                    <a:pt x="880" y="32"/>
                    <a:pt x="880" y="32"/>
                    <a:pt x="880" y="32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60" y="44"/>
                    <a:pt x="860" y="44"/>
                    <a:pt x="860" y="44"/>
                  </a:cubicBezTo>
                  <a:cubicBezTo>
                    <a:pt x="860" y="87"/>
                    <a:pt x="860" y="87"/>
                    <a:pt x="860" y="87"/>
                  </a:cubicBezTo>
                  <a:cubicBezTo>
                    <a:pt x="860" y="93"/>
                    <a:pt x="861" y="98"/>
                    <a:pt x="863" y="101"/>
                  </a:cubicBezTo>
                  <a:cubicBezTo>
                    <a:pt x="865" y="103"/>
                    <a:pt x="868" y="105"/>
                    <a:pt x="872" y="105"/>
                  </a:cubicBezTo>
                  <a:cubicBezTo>
                    <a:pt x="873" y="105"/>
                    <a:pt x="874" y="105"/>
                    <a:pt x="876" y="104"/>
                  </a:cubicBezTo>
                  <a:cubicBezTo>
                    <a:pt x="877" y="104"/>
                    <a:pt x="879" y="104"/>
                    <a:pt x="880" y="103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79" y="116"/>
                    <a:pt x="876" y="116"/>
                    <a:pt x="874" y="116"/>
                  </a:cubicBezTo>
                  <a:cubicBezTo>
                    <a:pt x="872" y="117"/>
                    <a:pt x="870" y="117"/>
                    <a:pt x="868" y="117"/>
                  </a:cubicBezTo>
                  <a:cubicBezTo>
                    <a:pt x="860" y="117"/>
                    <a:pt x="854" y="114"/>
                    <a:pt x="850" y="110"/>
                  </a:cubicBezTo>
                  <a:cubicBezTo>
                    <a:pt x="846" y="106"/>
                    <a:pt x="845" y="99"/>
                    <a:pt x="845" y="88"/>
                  </a:cubicBezTo>
                  <a:cubicBezTo>
                    <a:pt x="845" y="44"/>
                    <a:pt x="845" y="44"/>
                    <a:pt x="845" y="44"/>
                  </a:cubicBezTo>
                  <a:cubicBezTo>
                    <a:pt x="828" y="44"/>
                    <a:pt x="828" y="44"/>
                    <a:pt x="828" y="44"/>
                  </a:cubicBezTo>
                  <a:cubicBezTo>
                    <a:pt x="828" y="32"/>
                    <a:pt x="828" y="32"/>
                    <a:pt x="828" y="32"/>
                  </a:cubicBezTo>
                  <a:cubicBezTo>
                    <a:pt x="845" y="32"/>
                    <a:pt x="845" y="32"/>
                    <a:pt x="845" y="32"/>
                  </a:cubicBezTo>
                  <a:cubicBezTo>
                    <a:pt x="845" y="12"/>
                    <a:pt x="845" y="12"/>
                    <a:pt x="845" y="12"/>
                  </a:cubicBezTo>
                  <a:lnTo>
                    <a:pt x="860" y="7"/>
                  </a:lnTo>
                  <a:close/>
                  <a:moveTo>
                    <a:pt x="966" y="71"/>
                  </a:moveTo>
                  <a:cubicBezTo>
                    <a:pt x="966" y="77"/>
                    <a:pt x="966" y="77"/>
                    <a:pt x="966" y="77"/>
                  </a:cubicBezTo>
                  <a:cubicBezTo>
                    <a:pt x="907" y="77"/>
                    <a:pt x="907" y="77"/>
                    <a:pt x="907" y="77"/>
                  </a:cubicBezTo>
                  <a:cubicBezTo>
                    <a:pt x="908" y="86"/>
                    <a:pt x="910" y="93"/>
                    <a:pt x="915" y="98"/>
                  </a:cubicBezTo>
                  <a:cubicBezTo>
                    <a:pt x="921" y="103"/>
                    <a:pt x="927" y="105"/>
                    <a:pt x="936" y="105"/>
                  </a:cubicBezTo>
                  <a:cubicBezTo>
                    <a:pt x="940" y="105"/>
                    <a:pt x="944" y="105"/>
                    <a:pt x="947" y="104"/>
                  </a:cubicBezTo>
                  <a:cubicBezTo>
                    <a:pt x="951" y="103"/>
                    <a:pt x="955" y="101"/>
                    <a:pt x="959" y="99"/>
                  </a:cubicBezTo>
                  <a:cubicBezTo>
                    <a:pt x="959" y="113"/>
                    <a:pt x="959" y="113"/>
                    <a:pt x="959" y="113"/>
                  </a:cubicBezTo>
                  <a:cubicBezTo>
                    <a:pt x="955" y="114"/>
                    <a:pt x="951" y="115"/>
                    <a:pt x="947" y="116"/>
                  </a:cubicBezTo>
                  <a:cubicBezTo>
                    <a:pt x="943" y="117"/>
                    <a:pt x="938" y="117"/>
                    <a:pt x="933" y="117"/>
                  </a:cubicBezTo>
                  <a:cubicBezTo>
                    <a:pt x="920" y="117"/>
                    <a:pt x="910" y="113"/>
                    <a:pt x="903" y="105"/>
                  </a:cubicBezTo>
                  <a:cubicBezTo>
                    <a:pt x="896" y="97"/>
                    <a:pt x="892" y="87"/>
                    <a:pt x="892" y="73"/>
                  </a:cubicBezTo>
                  <a:cubicBezTo>
                    <a:pt x="892" y="60"/>
                    <a:pt x="896" y="50"/>
                    <a:pt x="903" y="42"/>
                  </a:cubicBezTo>
                  <a:cubicBezTo>
                    <a:pt x="910" y="34"/>
                    <a:pt x="919" y="30"/>
                    <a:pt x="931" y="30"/>
                  </a:cubicBezTo>
                  <a:cubicBezTo>
                    <a:pt x="942" y="30"/>
                    <a:pt x="950" y="34"/>
                    <a:pt x="956" y="41"/>
                  </a:cubicBezTo>
                  <a:cubicBezTo>
                    <a:pt x="962" y="49"/>
                    <a:pt x="966" y="58"/>
                    <a:pt x="966" y="71"/>
                  </a:cubicBezTo>
                  <a:moveTo>
                    <a:pt x="951" y="67"/>
                  </a:moveTo>
                  <a:cubicBezTo>
                    <a:pt x="951" y="59"/>
                    <a:pt x="949" y="53"/>
                    <a:pt x="945" y="48"/>
                  </a:cubicBezTo>
                  <a:cubicBezTo>
                    <a:pt x="941" y="44"/>
                    <a:pt x="936" y="42"/>
                    <a:pt x="930" y="42"/>
                  </a:cubicBezTo>
                  <a:cubicBezTo>
                    <a:pt x="924" y="42"/>
                    <a:pt x="919" y="44"/>
                    <a:pt x="915" y="48"/>
                  </a:cubicBezTo>
                  <a:cubicBezTo>
                    <a:pt x="911" y="53"/>
                    <a:pt x="908" y="59"/>
                    <a:pt x="907" y="67"/>
                  </a:cubicBezTo>
                  <a:lnTo>
                    <a:pt x="951" y="67"/>
                  </a:lnTo>
                  <a:close/>
                  <a:moveTo>
                    <a:pt x="1027" y="31"/>
                  </a:moveTo>
                  <a:cubicBezTo>
                    <a:pt x="1027" y="46"/>
                    <a:pt x="1027" y="46"/>
                    <a:pt x="1027" y="46"/>
                  </a:cubicBezTo>
                  <a:cubicBezTo>
                    <a:pt x="1025" y="46"/>
                    <a:pt x="1024" y="45"/>
                    <a:pt x="1023" y="45"/>
                  </a:cubicBezTo>
                  <a:cubicBezTo>
                    <a:pt x="1022" y="45"/>
                    <a:pt x="1021" y="45"/>
                    <a:pt x="1020" y="45"/>
                  </a:cubicBezTo>
                  <a:cubicBezTo>
                    <a:pt x="1013" y="45"/>
                    <a:pt x="1008" y="48"/>
                    <a:pt x="1004" y="53"/>
                  </a:cubicBezTo>
                  <a:cubicBezTo>
                    <a:pt x="1000" y="58"/>
                    <a:pt x="998" y="65"/>
                    <a:pt x="998" y="74"/>
                  </a:cubicBezTo>
                  <a:cubicBezTo>
                    <a:pt x="998" y="115"/>
                    <a:pt x="998" y="115"/>
                    <a:pt x="998" y="115"/>
                  </a:cubicBezTo>
                  <a:cubicBezTo>
                    <a:pt x="983" y="115"/>
                    <a:pt x="983" y="115"/>
                    <a:pt x="983" y="115"/>
                  </a:cubicBezTo>
                  <a:cubicBezTo>
                    <a:pt x="983" y="32"/>
                    <a:pt x="983" y="32"/>
                    <a:pt x="983" y="32"/>
                  </a:cubicBezTo>
                  <a:cubicBezTo>
                    <a:pt x="997" y="32"/>
                    <a:pt x="997" y="32"/>
                    <a:pt x="997" y="32"/>
                  </a:cubicBezTo>
                  <a:cubicBezTo>
                    <a:pt x="997" y="49"/>
                    <a:pt x="997" y="49"/>
                    <a:pt x="997" y="49"/>
                  </a:cubicBezTo>
                  <a:cubicBezTo>
                    <a:pt x="999" y="43"/>
                    <a:pt x="1002" y="39"/>
                    <a:pt x="1006" y="36"/>
                  </a:cubicBezTo>
                  <a:cubicBezTo>
                    <a:pt x="1010" y="32"/>
                    <a:pt x="1015" y="31"/>
                    <a:pt x="1021" y="31"/>
                  </a:cubicBezTo>
                  <a:cubicBezTo>
                    <a:pt x="1022" y="31"/>
                    <a:pt x="1023" y="31"/>
                    <a:pt x="1024" y="31"/>
                  </a:cubicBezTo>
                  <a:cubicBezTo>
                    <a:pt x="1025" y="31"/>
                    <a:pt x="1026" y="31"/>
                    <a:pt x="1027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22"/>
          <p:cNvGrpSpPr/>
          <p:nvPr/>
        </p:nvGrpSpPr>
        <p:grpSpPr>
          <a:xfrm>
            <a:off x="4741414" y="4551535"/>
            <a:ext cx="3752422" cy="570000"/>
            <a:chOff x="14018032" y="3918890"/>
            <a:chExt cx="3752422" cy="570000"/>
          </a:xfrm>
        </p:grpSpPr>
        <p:sp>
          <p:nvSpPr>
            <p:cNvPr id="273" name="Google Shape;273;p22"/>
            <p:cNvSpPr/>
            <p:nvPr/>
          </p:nvSpPr>
          <p:spPr>
            <a:xfrm>
              <a:off x="14018032" y="3918890"/>
              <a:ext cx="399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14222964" y="3918890"/>
              <a:ext cx="3594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14390373" y="3918890"/>
              <a:ext cx="6018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pe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14804566" y="3918890"/>
              <a:ext cx="4473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ci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15064339" y="3918890"/>
              <a:ext cx="3852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15254839" y="3918890"/>
              <a:ext cx="3450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li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15409259" y="3918890"/>
              <a:ext cx="3621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z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15566566" y="3918890"/>
              <a:ext cx="3852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15754179" y="3918890"/>
              <a:ext cx="4026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d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15954782" y="3918890"/>
              <a:ext cx="396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o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16252077" y="3918890"/>
              <a:ext cx="7044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em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16856770" y="3918890"/>
              <a:ext cx="4401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V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17103554" y="3918890"/>
              <a:ext cx="666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ida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22"/>
          <p:cNvSpPr/>
          <p:nvPr/>
        </p:nvSpPr>
        <p:spPr>
          <a:xfrm>
            <a:off x="1726575" y="5497269"/>
            <a:ext cx="87390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CDD5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Agora, é assim que o mundo </a:t>
            </a:r>
            <a:br>
              <a:rPr lang="pt-BR" sz="2800" b="1">
                <a:solidFill>
                  <a:srgbClr val="CDD5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pt-BR" sz="2800" b="1">
                <a:solidFill>
                  <a:srgbClr val="CDD5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enfrenta o câncer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1" dur="3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312948" y="267298"/>
            <a:ext cx="7954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3600"/>
              <a:buFont typeface="Quattrocento Sans"/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body" idx="1"/>
          </p:nvPr>
        </p:nvSpPr>
        <p:spPr>
          <a:xfrm>
            <a:off x="1009600" y="1642863"/>
            <a:ext cx="45924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Principal evento do Século XXI   </a:t>
            </a:r>
            <a:endParaRPr sz="2400"/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2"/>
          </p:nvPr>
        </p:nvSpPr>
        <p:spPr>
          <a:xfrm>
            <a:off x="0" y="928811"/>
            <a:ext cx="8268000" cy="480300"/>
          </a:xfrm>
          <a:prstGeom prst="rect">
            <a:avLst/>
          </a:prstGeom>
          <a:solidFill>
            <a:srgbClr val="025F4D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2800"/>
              <a:buNone/>
            </a:pPr>
            <a:r>
              <a:rPr lang="pt-BR"/>
              <a:t>Pandemia Covid-19: panorama geral</a:t>
            </a:r>
            <a:endParaRPr/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3787" y="1584262"/>
            <a:ext cx="695825" cy="5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90086" y="2506333"/>
            <a:ext cx="643235" cy="55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90086" y="3379520"/>
            <a:ext cx="643235" cy="55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1009600" y="2542350"/>
            <a:ext cx="74478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Grande impacto em toda sociedade </a:t>
            </a: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1165675" y="3415538"/>
            <a:ext cx="74478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Saúde: &gt; 6.000.000 mortes no mundo (18/01/2023)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a5228e212_0_5"/>
          <p:cNvSpPr txBox="1">
            <a:spLocks noGrp="1"/>
          </p:cNvSpPr>
          <p:nvPr>
            <p:ph type="title"/>
          </p:nvPr>
        </p:nvSpPr>
        <p:spPr>
          <a:xfrm>
            <a:off x="312948" y="267298"/>
            <a:ext cx="7954800" cy="53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27" name="Google Shape;127;g1da5228e212_0_5"/>
          <p:cNvSpPr txBox="1">
            <a:spLocks noGrp="1"/>
          </p:cNvSpPr>
          <p:nvPr>
            <p:ph type="body" idx="1"/>
          </p:nvPr>
        </p:nvSpPr>
        <p:spPr>
          <a:xfrm>
            <a:off x="982350" y="1755713"/>
            <a:ext cx="7469400" cy="48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Mortes oficiais: 695.524 (18/01/23)</a:t>
            </a:r>
            <a:endParaRPr sz="2400"/>
          </a:p>
        </p:txBody>
      </p:sp>
      <p:sp>
        <p:nvSpPr>
          <p:cNvPr id="128" name="Google Shape;128;g1da5228e212_0_5"/>
          <p:cNvSpPr txBox="1">
            <a:spLocks noGrp="1"/>
          </p:cNvSpPr>
          <p:nvPr>
            <p:ph type="body" idx="2"/>
          </p:nvPr>
        </p:nvSpPr>
        <p:spPr>
          <a:xfrm>
            <a:off x="0" y="928811"/>
            <a:ext cx="8268000" cy="48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Pandemia Covid-19: Brasil</a:t>
            </a:r>
            <a:endParaRPr/>
          </a:p>
        </p:txBody>
      </p:sp>
      <p:pic>
        <p:nvPicPr>
          <p:cNvPr id="129" name="Google Shape;129;g1da5228e212_0_5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7511" y="1719708"/>
            <a:ext cx="643235" cy="55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da5228e212_0_5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7511" y="2731345"/>
            <a:ext cx="643235" cy="55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da5228e212_0_5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7511" y="3742970"/>
            <a:ext cx="643235" cy="55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da5228e212_0_5"/>
          <p:cNvSpPr txBox="1">
            <a:spLocks noGrp="1"/>
          </p:cNvSpPr>
          <p:nvPr>
            <p:ph type="body" idx="1"/>
          </p:nvPr>
        </p:nvSpPr>
        <p:spPr>
          <a:xfrm>
            <a:off x="982350" y="3778963"/>
            <a:ext cx="7469400" cy="48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Prejuízo muito além dos casos e mortes </a:t>
            </a:r>
            <a:endParaRPr sz="2400"/>
          </a:p>
        </p:txBody>
      </p:sp>
      <p:sp>
        <p:nvSpPr>
          <p:cNvPr id="133" name="Google Shape;133;g1da5228e212_0_5"/>
          <p:cNvSpPr txBox="1">
            <a:spLocks noGrp="1"/>
          </p:cNvSpPr>
          <p:nvPr>
            <p:ph type="body" idx="1"/>
          </p:nvPr>
        </p:nvSpPr>
        <p:spPr>
          <a:xfrm>
            <a:off x="982350" y="2767359"/>
            <a:ext cx="7469400" cy="48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Casos oficiais: 36.665.419 (18/01/23)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a5228e212_0_17"/>
          <p:cNvSpPr txBox="1">
            <a:spLocks noGrp="1"/>
          </p:cNvSpPr>
          <p:nvPr>
            <p:ph type="title"/>
          </p:nvPr>
        </p:nvSpPr>
        <p:spPr>
          <a:xfrm>
            <a:off x="312948" y="267298"/>
            <a:ext cx="7954800" cy="53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40" name="Google Shape;140;g1da5228e212_0_17"/>
          <p:cNvSpPr txBox="1">
            <a:spLocks noGrp="1"/>
          </p:cNvSpPr>
          <p:nvPr>
            <p:ph type="body" idx="1"/>
          </p:nvPr>
        </p:nvSpPr>
        <p:spPr>
          <a:xfrm>
            <a:off x="990475" y="1797762"/>
            <a:ext cx="7954800" cy="34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Pacientes de alto risco para Covid-19: idade avançada</a:t>
            </a:r>
            <a:endParaRPr sz="2400"/>
          </a:p>
        </p:txBody>
      </p:sp>
      <p:sp>
        <p:nvSpPr>
          <p:cNvPr id="141" name="Google Shape;141;g1da5228e212_0_17"/>
          <p:cNvSpPr txBox="1">
            <a:spLocks noGrp="1"/>
          </p:cNvSpPr>
          <p:nvPr>
            <p:ph type="body" idx="2"/>
          </p:nvPr>
        </p:nvSpPr>
        <p:spPr>
          <a:xfrm>
            <a:off x="0" y="928724"/>
            <a:ext cx="8268000" cy="48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Impacto na saúde: tumores cutâneos</a:t>
            </a:r>
            <a:endParaRPr/>
          </a:p>
        </p:txBody>
      </p:sp>
      <p:pic>
        <p:nvPicPr>
          <p:cNvPr id="142" name="Google Shape;142;g1da5228e212_0_17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7511" y="1696045"/>
            <a:ext cx="643235" cy="55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da5228e212_0_17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7511" y="2747870"/>
            <a:ext cx="643235" cy="55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da5228e212_0_17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7511" y="3799695"/>
            <a:ext cx="643235" cy="55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da5228e212_0_17"/>
          <p:cNvSpPr txBox="1">
            <a:spLocks noGrp="1"/>
          </p:cNvSpPr>
          <p:nvPr>
            <p:ph type="body" idx="1"/>
          </p:nvPr>
        </p:nvSpPr>
        <p:spPr>
          <a:xfrm>
            <a:off x="990475" y="2702424"/>
            <a:ext cx="7954800" cy="34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Literatura: demonstrou redução no diagnóstico, acompanhamento e tratamento </a:t>
            </a:r>
            <a:endParaRPr sz="2400"/>
          </a:p>
        </p:txBody>
      </p:sp>
      <p:sp>
        <p:nvSpPr>
          <p:cNvPr id="146" name="Google Shape;146;g1da5228e212_0_17"/>
          <p:cNvSpPr txBox="1">
            <a:spLocks noGrp="1"/>
          </p:cNvSpPr>
          <p:nvPr>
            <p:ph type="body" idx="1"/>
          </p:nvPr>
        </p:nvSpPr>
        <p:spPr>
          <a:xfrm>
            <a:off x="990475" y="3901424"/>
            <a:ext cx="7954800" cy="34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Impacto tanto em melanoma como não melanoma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1da5228e212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da5228e212_0_36"/>
          <p:cNvSpPr/>
          <p:nvPr/>
        </p:nvSpPr>
        <p:spPr>
          <a:xfrm>
            <a:off x="3229121" y="333921"/>
            <a:ext cx="5733900" cy="57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da5228e212_0_36"/>
          <p:cNvSpPr/>
          <p:nvPr/>
        </p:nvSpPr>
        <p:spPr>
          <a:xfrm>
            <a:off x="4656667" y="1761466"/>
            <a:ext cx="2878800" cy="2878800"/>
          </a:xfrm>
          <a:prstGeom prst="ellipse">
            <a:avLst/>
          </a:prstGeom>
          <a:solidFill>
            <a:srgbClr val="017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da5228e212_0_36"/>
          <p:cNvSpPr/>
          <p:nvPr/>
        </p:nvSpPr>
        <p:spPr>
          <a:xfrm>
            <a:off x="4656667" y="1761466"/>
            <a:ext cx="2878800" cy="2878800"/>
          </a:xfrm>
          <a:prstGeom prst="ellipse">
            <a:avLst/>
          </a:prstGeom>
          <a:noFill/>
          <a:ln w="60325" cap="flat" cmpd="sng">
            <a:solidFill>
              <a:srgbClr val="017E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1da5228e212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da5228e212_0_36" descr="Uma imagem contendo comid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t="97037"/>
          <a:stretch/>
        </p:blipFill>
        <p:spPr>
          <a:xfrm>
            <a:off x="0" y="6654800"/>
            <a:ext cx="12192000" cy="20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g1da5228e212_0_36"/>
          <p:cNvGrpSpPr/>
          <p:nvPr/>
        </p:nvGrpSpPr>
        <p:grpSpPr>
          <a:xfrm>
            <a:off x="3134855" y="2884198"/>
            <a:ext cx="1086716" cy="1089603"/>
            <a:chOff x="12675873" y="2630128"/>
            <a:chExt cx="1086716" cy="1089603"/>
          </a:xfrm>
        </p:grpSpPr>
        <p:sp>
          <p:nvSpPr>
            <p:cNvPr id="158" name="Google Shape;158;g1da5228e212_0_36"/>
            <p:cNvSpPr/>
            <p:nvPr/>
          </p:nvSpPr>
          <p:spPr>
            <a:xfrm>
              <a:off x="12675873" y="2630128"/>
              <a:ext cx="1086716" cy="1089603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25"/>
                  </a:moveTo>
                  <a:cubicBezTo>
                    <a:pt x="85" y="25"/>
                    <a:pt x="25" y="85"/>
                    <a:pt x="25" y="159"/>
                  </a:cubicBezTo>
                  <a:cubicBezTo>
                    <a:pt x="25" y="167"/>
                    <a:pt x="26" y="175"/>
                    <a:pt x="27" y="182"/>
                  </a:cubicBezTo>
                  <a:cubicBezTo>
                    <a:pt x="38" y="245"/>
                    <a:pt x="93" y="293"/>
                    <a:pt x="159" y="293"/>
                  </a:cubicBezTo>
                  <a:cubicBezTo>
                    <a:pt x="224" y="293"/>
                    <a:pt x="279" y="245"/>
                    <a:pt x="290" y="182"/>
                  </a:cubicBezTo>
                  <a:cubicBezTo>
                    <a:pt x="292" y="175"/>
                    <a:pt x="292" y="167"/>
                    <a:pt x="292" y="159"/>
                  </a:cubicBezTo>
                  <a:cubicBezTo>
                    <a:pt x="292" y="85"/>
                    <a:pt x="232" y="25"/>
                    <a:pt x="159" y="25"/>
                  </a:cubicBezTo>
                  <a:moveTo>
                    <a:pt x="315" y="187"/>
                  </a:moveTo>
                  <a:cubicBezTo>
                    <a:pt x="302" y="261"/>
                    <a:pt x="237" y="318"/>
                    <a:pt x="159" y="318"/>
                  </a:cubicBezTo>
                  <a:cubicBezTo>
                    <a:pt x="80" y="318"/>
                    <a:pt x="15" y="261"/>
                    <a:pt x="2" y="187"/>
                  </a:cubicBezTo>
                  <a:cubicBezTo>
                    <a:pt x="0" y="178"/>
                    <a:pt x="0" y="168"/>
                    <a:pt x="0" y="159"/>
                  </a:cubicBezTo>
                  <a:cubicBezTo>
                    <a:pt x="0" y="71"/>
                    <a:pt x="71" y="0"/>
                    <a:pt x="159" y="0"/>
                  </a:cubicBezTo>
                  <a:cubicBezTo>
                    <a:pt x="246" y="0"/>
                    <a:pt x="318" y="71"/>
                    <a:pt x="318" y="159"/>
                  </a:cubicBezTo>
                  <a:cubicBezTo>
                    <a:pt x="318" y="168"/>
                    <a:pt x="317" y="178"/>
                    <a:pt x="315" y="1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g1da5228e212_0_36"/>
            <p:cNvSpPr/>
            <p:nvPr/>
          </p:nvSpPr>
          <p:spPr>
            <a:xfrm>
              <a:off x="12853385" y="3223276"/>
              <a:ext cx="728807" cy="321830"/>
            </a:xfrm>
            <a:custGeom>
              <a:avLst/>
              <a:gdLst/>
              <a:ahLst/>
              <a:cxnLst/>
              <a:rect l="l" t="t" r="r" b="b"/>
              <a:pathLst>
                <a:path w="213" h="94" extrusionOk="0">
                  <a:moveTo>
                    <a:pt x="187" y="0"/>
                  </a:moveTo>
                  <a:cubicBezTo>
                    <a:pt x="180" y="38"/>
                    <a:pt x="147" y="67"/>
                    <a:pt x="107" y="67"/>
                  </a:cubicBezTo>
                  <a:cubicBezTo>
                    <a:pt x="67" y="67"/>
                    <a:pt x="33" y="38"/>
                    <a:pt x="2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5"/>
                    <a:pt x="53" y="94"/>
                    <a:pt x="107" y="94"/>
                  </a:cubicBezTo>
                  <a:cubicBezTo>
                    <a:pt x="160" y="94"/>
                    <a:pt x="204" y="55"/>
                    <a:pt x="213" y="5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g1da5228e212_0_36"/>
          <p:cNvGrpSpPr/>
          <p:nvPr/>
        </p:nvGrpSpPr>
        <p:grpSpPr>
          <a:xfrm>
            <a:off x="4341889" y="2882031"/>
            <a:ext cx="3508373" cy="1093933"/>
            <a:chOff x="14049782" y="2625798"/>
            <a:chExt cx="3508373" cy="1093933"/>
          </a:xfrm>
        </p:grpSpPr>
        <p:sp>
          <p:nvSpPr>
            <p:cNvPr id="161" name="Google Shape;161;g1da5228e212_0_36"/>
            <p:cNvSpPr/>
            <p:nvPr/>
          </p:nvSpPr>
          <p:spPr>
            <a:xfrm>
              <a:off x="14052668" y="2625798"/>
              <a:ext cx="3501159" cy="525318"/>
            </a:xfrm>
            <a:custGeom>
              <a:avLst/>
              <a:gdLst/>
              <a:ahLst/>
              <a:cxnLst/>
              <a:rect l="l" t="t" r="r" b="b"/>
              <a:pathLst>
                <a:path w="1025" h="153" extrusionOk="0">
                  <a:moveTo>
                    <a:pt x="57" y="22"/>
                  </a:move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lnTo>
                    <a:pt x="57" y="22"/>
                  </a:lnTo>
                  <a:close/>
                  <a:moveTo>
                    <a:pt x="44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44" y="3"/>
                  </a:lnTo>
                  <a:close/>
                  <a:moveTo>
                    <a:pt x="129" y="96"/>
                  </a:moveTo>
                  <a:cubicBezTo>
                    <a:pt x="150" y="96"/>
                    <a:pt x="150" y="96"/>
                    <a:pt x="150" y="9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29" y="117"/>
                    <a:pt x="129" y="117"/>
                    <a:pt x="129" y="117"/>
                  </a:cubicBezTo>
                  <a:lnTo>
                    <a:pt x="129" y="96"/>
                  </a:lnTo>
                  <a:close/>
                  <a:moveTo>
                    <a:pt x="264" y="7"/>
                  </a:moveTo>
                  <a:cubicBezTo>
                    <a:pt x="262" y="25"/>
                    <a:pt x="262" y="25"/>
                    <a:pt x="262" y="25"/>
                  </a:cubicBezTo>
                  <a:cubicBezTo>
                    <a:pt x="262" y="24"/>
                    <a:pt x="261" y="24"/>
                    <a:pt x="261" y="24"/>
                  </a:cubicBezTo>
                  <a:cubicBezTo>
                    <a:pt x="250" y="20"/>
                    <a:pt x="242" y="18"/>
                    <a:pt x="236" y="18"/>
                  </a:cubicBezTo>
                  <a:cubicBezTo>
                    <a:pt x="223" y="18"/>
                    <a:pt x="213" y="22"/>
                    <a:pt x="206" y="30"/>
                  </a:cubicBezTo>
                  <a:cubicBezTo>
                    <a:pt x="198" y="37"/>
                    <a:pt x="195" y="48"/>
                    <a:pt x="195" y="61"/>
                  </a:cubicBezTo>
                  <a:cubicBezTo>
                    <a:pt x="195" y="73"/>
                    <a:pt x="199" y="83"/>
                    <a:pt x="206" y="90"/>
                  </a:cubicBezTo>
                  <a:cubicBezTo>
                    <a:pt x="214" y="98"/>
                    <a:pt x="224" y="102"/>
                    <a:pt x="237" y="102"/>
                  </a:cubicBezTo>
                  <a:cubicBezTo>
                    <a:pt x="241" y="102"/>
                    <a:pt x="247" y="100"/>
                    <a:pt x="256" y="97"/>
                  </a:cubicBezTo>
                  <a:cubicBezTo>
                    <a:pt x="259" y="96"/>
                    <a:pt x="261" y="95"/>
                    <a:pt x="263" y="95"/>
                  </a:cubicBezTo>
                  <a:cubicBezTo>
                    <a:pt x="265" y="113"/>
                    <a:pt x="265" y="113"/>
                    <a:pt x="265" y="113"/>
                  </a:cubicBezTo>
                  <a:cubicBezTo>
                    <a:pt x="263" y="113"/>
                    <a:pt x="261" y="114"/>
                    <a:pt x="258" y="115"/>
                  </a:cubicBezTo>
                  <a:cubicBezTo>
                    <a:pt x="248" y="118"/>
                    <a:pt x="240" y="119"/>
                    <a:pt x="235" y="119"/>
                  </a:cubicBezTo>
                  <a:cubicBezTo>
                    <a:pt x="215" y="119"/>
                    <a:pt x="200" y="114"/>
                    <a:pt x="188" y="103"/>
                  </a:cubicBezTo>
                  <a:cubicBezTo>
                    <a:pt x="177" y="93"/>
                    <a:pt x="171" y="79"/>
                    <a:pt x="171" y="61"/>
                  </a:cubicBezTo>
                  <a:cubicBezTo>
                    <a:pt x="171" y="43"/>
                    <a:pt x="177" y="28"/>
                    <a:pt x="189" y="17"/>
                  </a:cubicBezTo>
                  <a:cubicBezTo>
                    <a:pt x="200" y="6"/>
                    <a:pt x="215" y="0"/>
                    <a:pt x="234" y="0"/>
                  </a:cubicBezTo>
                  <a:cubicBezTo>
                    <a:pt x="240" y="0"/>
                    <a:pt x="247" y="2"/>
                    <a:pt x="257" y="5"/>
                  </a:cubicBezTo>
                  <a:cubicBezTo>
                    <a:pt x="260" y="6"/>
                    <a:pt x="262" y="6"/>
                    <a:pt x="264" y="7"/>
                  </a:cubicBezTo>
                  <a:moveTo>
                    <a:pt x="283" y="96"/>
                  </a:moveTo>
                  <a:cubicBezTo>
                    <a:pt x="304" y="96"/>
                    <a:pt x="304" y="96"/>
                    <a:pt x="304" y="96"/>
                  </a:cubicBezTo>
                  <a:cubicBezTo>
                    <a:pt x="304" y="117"/>
                    <a:pt x="304" y="117"/>
                    <a:pt x="304" y="117"/>
                  </a:cubicBezTo>
                  <a:cubicBezTo>
                    <a:pt x="283" y="117"/>
                    <a:pt x="283" y="117"/>
                    <a:pt x="283" y="117"/>
                  </a:cubicBezTo>
                  <a:lnTo>
                    <a:pt x="283" y="96"/>
                  </a:lnTo>
                  <a:close/>
                  <a:moveTo>
                    <a:pt x="418" y="7"/>
                  </a:moveTo>
                  <a:cubicBezTo>
                    <a:pt x="416" y="25"/>
                    <a:pt x="416" y="25"/>
                    <a:pt x="416" y="25"/>
                  </a:cubicBezTo>
                  <a:cubicBezTo>
                    <a:pt x="416" y="24"/>
                    <a:pt x="415" y="24"/>
                    <a:pt x="415" y="24"/>
                  </a:cubicBezTo>
                  <a:cubicBezTo>
                    <a:pt x="404" y="20"/>
                    <a:pt x="396" y="18"/>
                    <a:pt x="390" y="18"/>
                  </a:cubicBezTo>
                  <a:cubicBezTo>
                    <a:pt x="378" y="18"/>
                    <a:pt x="368" y="22"/>
                    <a:pt x="360" y="30"/>
                  </a:cubicBezTo>
                  <a:cubicBezTo>
                    <a:pt x="353" y="37"/>
                    <a:pt x="349" y="48"/>
                    <a:pt x="349" y="61"/>
                  </a:cubicBezTo>
                  <a:cubicBezTo>
                    <a:pt x="349" y="73"/>
                    <a:pt x="353" y="83"/>
                    <a:pt x="360" y="90"/>
                  </a:cubicBezTo>
                  <a:cubicBezTo>
                    <a:pt x="368" y="98"/>
                    <a:pt x="378" y="102"/>
                    <a:pt x="391" y="102"/>
                  </a:cubicBezTo>
                  <a:cubicBezTo>
                    <a:pt x="395" y="102"/>
                    <a:pt x="402" y="100"/>
                    <a:pt x="410" y="97"/>
                  </a:cubicBezTo>
                  <a:cubicBezTo>
                    <a:pt x="413" y="96"/>
                    <a:pt x="415" y="95"/>
                    <a:pt x="417" y="95"/>
                  </a:cubicBezTo>
                  <a:cubicBezTo>
                    <a:pt x="419" y="113"/>
                    <a:pt x="419" y="113"/>
                    <a:pt x="419" y="113"/>
                  </a:cubicBezTo>
                  <a:cubicBezTo>
                    <a:pt x="417" y="113"/>
                    <a:pt x="415" y="114"/>
                    <a:pt x="413" y="115"/>
                  </a:cubicBezTo>
                  <a:cubicBezTo>
                    <a:pt x="402" y="118"/>
                    <a:pt x="394" y="119"/>
                    <a:pt x="389" y="119"/>
                  </a:cubicBezTo>
                  <a:cubicBezTo>
                    <a:pt x="369" y="119"/>
                    <a:pt x="354" y="114"/>
                    <a:pt x="343" y="103"/>
                  </a:cubicBezTo>
                  <a:cubicBezTo>
                    <a:pt x="331" y="93"/>
                    <a:pt x="326" y="79"/>
                    <a:pt x="326" y="61"/>
                  </a:cubicBezTo>
                  <a:cubicBezTo>
                    <a:pt x="326" y="43"/>
                    <a:pt x="331" y="28"/>
                    <a:pt x="343" y="17"/>
                  </a:cubicBezTo>
                  <a:cubicBezTo>
                    <a:pt x="354" y="6"/>
                    <a:pt x="369" y="0"/>
                    <a:pt x="388" y="0"/>
                  </a:cubicBezTo>
                  <a:cubicBezTo>
                    <a:pt x="394" y="0"/>
                    <a:pt x="402" y="2"/>
                    <a:pt x="411" y="5"/>
                  </a:cubicBezTo>
                  <a:cubicBezTo>
                    <a:pt x="414" y="6"/>
                    <a:pt x="417" y="6"/>
                    <a:pt x="418" y="7"/>
                  </a:cubicBezTo>
                  <a:moveTo>
                    <a:pt x="477" y="77"/>
                  </a:moveTo>
                  <a:cubicBezTo>
                    <a:pt x="468" y="77"/>
                    <a:pt x="462" y="78"/>
                    <a:pt x="457" y="81"/>
                  </a:cubicBezTo>
                  <a:cubicBezTo>
                    <a:pt x="453" y="83"/>
                    <a:pt x="451" y="87"/>
                    <a:pt x="451" y="92"/>
                  </a:cubicBezTo>
                  <a:cubicBezTo>
                    <a:pt x="451" y="95"/>
                    <a:pt x="452" y="98"/>
                    <a:pt x="455" y="100"/>
                  </a:cubicBezTo>
                  <a:cubicBezTo>
                    <a:pt x="457" y="103"/>
                    <a:pt x="460" y="104"/>
                    <a:pt x="464" y="104"/>
                  </a:cubicBezTo>
                  <a:cubicBezTo>
                    <a:pt x="470" y="104"/>
                    <a:pt x="475" y="102"/>
                    <a:pt x="479" y="98"/>
                  </a:cubicBezTo>
                  <a:cubicBezTo>
                    <a:pt x="483" y="93"/>
                    <a:pt x="485" y="88"/>
                    <a:pt x="485" y="82"/>
                  </a:cubicBezTo>
                  <a:cubicBezTo>
                    <a:pt x="485" y="77"/>
                    <a:pt x="485" y="77"/>
                    <a:pt x="485" y="77"/>
                  </a:cubicBezTo>
                  <a:lnTo>
                    <a:pt x="477" y="77"/>
                  </a:lnTo>
                  <a:close/>
                  <a:moveTo>
                    <a:pt x="505" y="69"/>
                  </a:moveTo>
                  <a:cubicBezTo>
                    <a:pt x="505" y="117"/>
                    <a:pt x="505" y="117"/>
                    <a:pt x="505" y="117"/>
                  </a:cubicBezTo>
                  <a:cubicBezTo>
                    <a:pt x="486" y="117"/>
                    <a:pt x="486" y="117"/>
                    <a:pt x="486" y="117"/>
                  </a:cubicBezTo>
                  <a:cubicBezTo>
                    <a:pt x="486" y="103"/>
                    <a:pt x="486" y="103"/>
                    <a:pt x="486" y="103"/>
                  </a:cubicBezTo>
                  <a:cubicBezTo>
                    <a:pt x="482" y="108"/>
                    <a:pt x="478" y="112"/>
                    <a:pt x="474" y="115"/>
                  </a:cubicBezTo>
                  <a:cubicBezTo>
                    <a:pt x="469" y="118"/>
                    <a:pt x="463" y="119"/>
                    <a:pt x="458" y="119"/>
                  </a:cubicBezTo>
                  <a:cubicBezTo>
                    <a:pt x="449" y="119"/>
                    <a:pt x="443" y="117"/>
                    <a:pt x="437" y="112"/>
                  </a:cubicBezTo>
                  <a:cubicBezTo>
                    <a:pt x="432" y="107"/>
                    <a:pt x="430" y="100"/>
                    <a:pt x="430" y="93"/>
                  </a:cubicBezTo>
                  <a:cubicBezTo>
                    <a:pt x="430" y="83"/>
                    <a:pt x="433" y="76"/>
                    <a:pt x="441" y="72"/>
                  </a:cubicBezTo>
                  <a:cubicBezTo>
                    <a:pt x="448" y="67"/>
                    <a:pt x="459" y="65"/>
                    <a:pt x="474" y="65"/>
                  </a:cubicBezTo>
                  <a:cubicBezTo>
                    <a:pt x="485" y="65"/>
                    <a:pt x="485" y="65"/>
                    <a:pt x="485" y="65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58"/>
                    <a:pt x="483" y="54"/>
                    <a:pt x="479" y="51"/>
                  </a:cubicBezTo>
                  <a:cubicBezTo>
                    <a:pt x="476" y="47"/>
                    <a:pt x="471" y="46"/>
                    <a:pt x="464" y="46"/>
                  </a:cubicBezTo>
                  <a:cubicBezTo>
                    <a:pt x="460" y="46"/>
                    <a:pt x="457" y="46"/>
                    <a:pt x="453" y="48"/>
                  </a:cubicBezTo>
                  <a:cubicBezTo>
                    <a:pt x="449" y="49"/>
                    <a:pt x="444" y="50"/>
                    <a:pt x="440" y="53"/>
                  </a:cubicBezTo>
                  <a:cubicBezTo>
                    <a:pt x="440" y="37"/>
                    <a:pt x="440" y="37"/>
                    <a:pt x="440" y="37"/>
                  </a:cubicBezTo>
                  <a:cubicBezTo>
                    <a:pt x="445" y="35"/>
                    <a:pt x="450" y="34"/>
                    <a:pt x="455" y="33"/>
                  </a:cubicBezTo>
                  <a:cubicBezTo>
                    <a:pt x="459" y="32"/>
                    <a:pt x="464" y="31"/>
                    <a:pt x="469" y="31"/>
                  </a:cubicBezTo>
                  <a:cubicBezTo>
                    <a:pt x="482" y="31"/>
                    <a:pt x="491" y="34"/>
                    <a:pt x="496" y="41"/>
                  </a:cubicBezTo>
                  <a:cubicBezTo>
                    <a:pt x="502" y="47"/>
                    <a:pt x="505" y="56"/>
                    <a:pt x="505" y="69"/>
                  </a:cubicBezTo>
                  <a:moveTo>
                    <a:pt x="602" y="49"/>
                  </a:moveTo>
                  <a:cubicBezTo>
                    <a:pt x="605" y="43"/>
                    <a:pt x="609" y="39"/>
                    <a:pt x="614" y="36"/>
                  </a:cubicBezTo>
                  <a:cubicBezTo>
                    <a:pt x="619" y="33"/>
                    <a:pt x="624" y="32"/>
                    <a:pt x="631" y="32"/>
                  </a:cubicBezTo>
                  <a:cubicBezTo>
                    <a:pt x="640" y="32"/>
                    <a:pt x="647" y="35"/>
                    <a:pt x="652" y="41"/>
                  </a:cubicBezTo>
                  <a:cubicBezTo>
                    <a:pt x="656" y="47"/>
                    <a:pt x="659" y="56"/>
                    <a:pt x="659" y="67"/>
                  </a:cubicBezTo>
                  <a:cubicBezTo>
                    <a:pt x="659" y="117"/>
                    <a:pt x="659" y="117"/>
                    <a:pt x="659" y="117"/>
                  </a:cubicBezTo>
                  <a:cubicBezTo>
                    <a:pt x="637" y="117"/>
                    <a:pt x="637" y="117"/>
                    <a:pt x="637" y="117"/>
                  </a:cubicBezTo>
                  <a:cubicBezTo>
                    <a:pt x="637" y="72"/>
                    <a:pt x="637" y="72"/>
                    <a:pt x="637" y="72"/>
                  </a:cubicBezTo>
                  <a:cubicBezTo>
                    <a:pt x="637" y="64"/>
                    <a:pt x="636" y="59"/>
                    <a:pt x="634" y="55"/>
                  </a:cubicBezTo>
                  <a:cubicBezTo>
                    <a:pt x="632" y="51"/>
                    <a:pt x="628" y="50"/>
                    <a:pt x="623" y="50"/>
                  </a:cubicBezTo>
                  <a:cubicBezTo>
                    <a:pt x="617" y="50"/>
                    <a:pt x="613" y="52"/>
                    <a:pt x="609" y="56"/>
                  </a:cubicBezTo>
                  <a:cubicBezTo>
                    <a:pt x="606" y="61"/>
                    <a:pt x="604" y="67"/>
                    <a:pt x="604" y="75"/>
                  </a:cubicBezTo>
                  <a:cubicBezTo>
                    <a:pt x="604" y="117"/>
                    <a:pt x="604" y="117"/>
                    <a:pt x="604" y="117"/>
                  </a:cubicBezTo>
                  <a:cubicBezTo>
                    <a:pt x="583" y="117"/>
                    <a:pt x="583" y="117"/>
                    <a:pt x="583" y="117"/>
                  </a:cubicBezTo>
                  <a:cubicBezTo>
                    <a:pt x="583" y="72"/>
                    <a:pt x="583" y="72"/>
                    <a:pt x="583" y="72"/>
                  </a:cubicBezTo>
                  <a:cubicBezTo>
                    <a:pt x="583" y="64"/>
                    <a:pt x="582" y="59"/>
                    <a:pt x="579" y="55"/>
                  </a:cubicBezTo>
                  <a:cubicBezTo>
                    <a:pt x="577" y="51"/>
                    <a:pt x="573" y="50"/>
                    <a:pt x="568" y="50"/>
                  </a:cubicBezTo>
                  <a:cubicBezTo>
                    <a:pt x="563" y="50"/>
                    <a:pt x="558" y="52"/>
                    <a:pt x="555" y="56"/>
                  </a:cubicBezTo>
                  <a:cubicBezTo>
                    <a:pt x="551" y="61"/>
                    <a:pt x="550" y="67"/>
                    <a:pt x="550" y="75"/>
                  </a:cubicBezTo>
                  <a:cubicBezTo>
                    <a:pt x="550" y="117"/>
                    <a:pt x="550" y="117"/>
                    <a:pt x="550" y="117"/>
                  </a:cubicBezTo>
                  <a:cubicBezTo>
                    <a:pt x="528" y="117"/>
                    <a:pt x="528" y="117"/>
                    <a:pt x="528" y="117"/>
                  </a:cubicBezTo>
                  <a:cubicBezTo>
                    <a:pt x="528" y="34"/>
                    <a:pt x="528" y="34"/>
                    <a:pt x="528" y="34"/>
                  </a:cubicBezTo>
                  <a:cubicBezTo>
                    <a:pt x="548" y="34"/>
                    <a:pt x="548" y="34"/>
                    <a:pt x="548" y="34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51" y="43"/>
                    <a:pt x="555" y="39"/>
                    <a:pt x="560" y="36"/>
                  </a:cubicBezTo>
                  <a:cubicBezTo>
                    <a:pt x="564" y="33"/>
                    <a:pt x="570" y="32"/>
                    <a:pt x="577" y="32"/>
                  </a:cubicBezTo>
                  <a:cubicBezTo>
                    <a:pt x="582" y="32"/>
                    <a:pt x="587" y="33"/>
                    <a:pt x="592" y="36"/>
                  </a:cubicBezTo>
                  <a:cubicBezTo>
                    <a:pt x="596" y="39"/>
                    <a:pt x="599" y="44"/>
                    <a:pt x="602" y="49"/>
                  </a:cubicBezTo>
                  <a:moveTo>
                    <a:pt x="723" y="77"/>
                  </a:moveTo>
                  <a:cubicBezTo>
                    <a:pt x="714" y="77"/>
                    <a:pt x="708" y="78"/>
                    <a:pt x="703" y="81"/>
                  </a:cubicBezTo>
                  <a:cubicBezTo>
                    <a:pt x="699" y="83"/>
                    <a:pt x="697" y="87"/>
                    <a:pt x="697" y="92"/>
                  </a:cubicBezTo>
                  <a:cubicBezTo>
                    <a:pt x="697" y="95"/>
                    <a:pt x="698" y="98"/>
                    <a:pt x="701" y="100"/>
                  </a:cubicBezTo>
                  <a:cubicBezTo>
                    <a:pt x="703" y="103"/>
                    <a:pt x="706" y="104"/>
                    <a:pt x="710" y="104"/>
                  </a:cubicBezTo>
                  <a:cubicBezTo>
                    <a:pt x="716" y="104"/>
                    <a:pt x="721" y="102"/>
                    <a:pt x="725" y="98"/>
                  </a:cubicBezTo>
                  <a:cubicBezTo>
                    <a:pt x="729" y="93"/>
                    <a:pt x="731" y="88"/>
                    <a:pt x="731" y="82"/>
                  </a:cubicBezTo>
                  <a:cubicBezTo>
                    <a:pt x="731" y="77"/>
                    <a:pt x="731" y="77"/>
                    <a:pt x="731" y="77"/>
                  </a:cubicBezTo>
                  <a:lnTo>
                    <a:pt x="723" y="77"/>
                  </a:lnTo>
                  <a:close/>
                  <a:moveTo>
                    <a:pt x="751" y="69"/>
                  </a:moveTo>
                  <a:cubicBezTo>
                    <a:pt x="751" y="117"/>
                    <a:pt x="751" y="117"/>
                    <a:pt x="751" y="117"/>
                  </a:cubicBezTo>
                  <a:cubicBezTo>
                    <a:pt x="732" y="117"/>
                    <a:pt x="732" y="117"/>
                    <a:pt x="732" y="117"/>
                  </a:cubicBezTo>
                  <a:cubicBezTo>
                    <a:pt x="732" y="103"/>
                    <a:pt x="732" y="103"/>
                    <a:pt x="732" y="103"/>
                  </a:cubicBezTo>
                  <a:cubicBezTo>
                    <a:pt x="728" y="108"/>
                    <a:pt x="724" y="112"/>
                    <a:pt x="720" y="115"/>
                  </a:cubicBezTo>
                  <a:cubicBezTo>
                    <a:pt x="715" y="118"/>
                    <a:pt x="710" y="119"/>
                    <a:pt x="704" y="119"/>
                  </a:cubicBezTo>
                  <a:cubicBezTo>
                    <a:pt x="695" y="119"/>
                    <a:pt x="689" y="117"/>
                    <a:pt x="684" y="112"/>
                  </a:cubicBezTo>
                  <a:cubicBezTo>
                    <a:pt x="678" y="107"/>
                    <a:pt x="676" y="100"/>
                    <a:pt x="676" y="93"/>
                  </a:cubicBezTo>
                  <a:cubicBezTo>
                    <a:pt x="676" y="83"/>
                    <a:pt x="680" y="76"/>
                    <a:pt x="687" y="72"/>
                  </a:cubicBezTo>
                  <a:cubicBezTo>
                    <a:pt x="694" y="67"/>
                    <a:pt x="705" y="65"/>
                    <a:pt x="720" y="65"/>
                  </a:cubicBezTo>
                  <a:cubicBezTo>
                    <a:pt x="731" y="65"/>
                    <a:pt x="731" y="65"/>
                    <a:pt x="731" y="65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31" y="58"/>
                    <a:pt x="729" y="54"/>
                    <a:pt x="725" y="51"/>
                  </a:cubicBezTo>
                  <a:cubicBezTo>
                    <a:pt x="722" y="47"/>
                    <a:pt x="717" y="46"/>
                    <a:pt x="710" y="46"/>
                  </a:cubicBezTo>
                  <a:cubicBezTo>
                    <a:pt x="706" y="46"/>
                    <a:pt x="703" y="46"/>
                    <a:pt x="699" y="48"/>
                  </a:cubicBezTo>
                  <a:cubicBezTo>
                    <a:pt x="695" y="49"/>
                    <a:pt x="691" y="50"/>
                    <a:pt x="686" y="53"/>
                  </a:cubicBezTo>
                  <a:cubicBezTo>
                    <a:pt x="686" y="37"/>
                    <a:pt x="686" y="37"/>
                    <a:pt x="686" y="37"/>
                  </a:cubicBezTo>
                  <a:cubicBezTo>
                    <a:pt x="691" y="35"/>
                    <a:pt x="696" y="34"/>
                    <a:pt x="701" y="33"/>
                  </a:cubicBezTo>
                  <a:cubicBezTo>
                    <a:pt x="706" y="32"/>
                    <a:pt x="710" y="31"/>
                    <a:pt x="715" y="31"/>
                  </a:cubicBezTo>
                  <a:cubicBezTo>
                    <a:pt x="728" y="31"/>
                    <a:pt x="737" y="34"/>
                    <a:pt x="743" y="41"/>
                  </a:cubicBezTo>
                  <a:cubicBezTo>
                    <a:pt x="748" y="47"/>
                    <a:pt x="751" y="56"/>
                    <a:pt x="751" y="69"/>
                  </a:cubicBezTo>
                  <a:moveTo>
                    <a:pt x="826" y="32"/>
                  </a:moveTo>
                  <a:cubicBezTo>
                    <a:pt x="825" y="52"/>
                    <a:pt x="825" y="52"/>
                    <a:pt x="825" y="52"/>
                  </a:cubicBezTo>
                  <a:cubicBezTo>
                    <a:pt x="824" y="51"/>
                    <a:pt x="823" y="51"/>
                    <a:pt x="821" y="51"/>
                  </a:cubicBezTo>
                  <a:cubicBezTo>
                    <a:pt x="820" y="51"/>
                    <a:pt x="819" y="51"/>
                    <a:pt x="817" y="51"/>
                  </a:cubicBezTo>
                  <a:cubicBezTo>
                    <a:pt x="810" y="51"/>
                    <a:pt x="805" y="53"/>
                    <a:pt x="801" y="58"/>
                  </a:cubicBezTo>
                  <a:cubicBezTo>
                    <a:pt x="798" y="62"/>
                    <a:pt x="796" y="69"/>
                    <a:pt x="796" y="78"/>
                  </a:cubicBezTo>
                  <a:cubicBezTo>
                    <a:pt x="796" y="117"/>
                    <a:pt x="796" y="117"/>
                    <a:pt x="796" y="117"/>
                  </a:cubicBezTo>
                  <a:cubicBezTo>
                    <a:pt x="775" y="117"/>
                    <a:pt x="775" y="117"/>
                    <a:pt x="775" y="117"/>
                  </a:cubicBezTo>
                  <a:cubicBezTo>
                    <a:pt x="775" y="34"/>
                    <a:pt x="775" y="34"/>
                    <a:pt x="775" y="34"/>
                  </a:cubicBezTo>
                  <a:cubicBezTo>
                    <a:pt x="794" y="34"/>
                    <a:pt x="794" y="34"/>
                    <a:pt x="794" y="34"/>
                  </a:cubicBezTo>
                  <a:cubicBezTo>
                    <a:pt x="794" y="50"/>
                    <a:pt x="794" y="50"/>
                    <a:pt x="794" y="50"/>
                  </a:cubicBezTo>
                  <a:cubicBezTo>
                    <a:pt x="796" y="44"/>
                    <a:pt x="800" y="39"/>
                    <a:pt x="804" y="36"/>
                  </a:cubicBezTo>
                  <a:cubicBezTo>
                    <a:pt x="808" y="33"/>
                    <a:pt x="813" y="32"/>
                    <a:pt x="818" y="32"/>
                  </a:cubicBezTo>
                  <a:cubicBezTo>
                    <a:pt x="819" y="32"/>
                    <a:pt x="820" y="32"/>
                    <a:pt x="821" y="32"/>
                  </a:cubicBezTo>
                  <a:cubicBezTo>
                    <a:pt x="823" y="32"/>
                    <a:pt x="824" y="32"/>
                    <a:pt x="826" y="32"/>
                  </a:cubicBezTo>
                  <a:moveTo>
                    <a:pt x="876" y="48"/>
                  </a:moveTo>
                  <a:cubicBezTo>
                    <a:pt x="871" y="48"/>
                    <a:pt x="866" y="50"/>
                    <a:pt x="862" y="55"/>
                  </a:cubicBezTo>
                  <a:cubicBezTo>
                    <a:pt x="859" y="60"/>
                    <a:pt x="857" y="66"/>
                    <a:pt x="857" y="73"/>
                  </a:cubicBezTo>
                  <a:cubicBezTo>
                    <a:pt x="857" y="82"/>
                    <a:pt x="859" y="88"/>
                    <a:pt x="862" y="93"/>
                  </a:cubicBezTo>
                  <a:cubicBezTo>
                    <a:pt x="866" y="98"/>
                    <a:pt x="871" y="100"/>
                    <a:pt x="877" y="100"/>
                  </a:cubicBezTo>
                  <a:cubicBezTo>
                    <a:pt x="883" y="100"/>
                    <a:pt x="887" y="98"/>
                    <a:pt x="891" y="93"/>
                  </a:cubicBezTo>
                  <a:cubicBezTo>
                    <a:pt x="895" y="88"/>
                    <a:pt x="897" y="82"/>
                    <a:pt x="897" y="75"/>
                  </a:cubicBezTo>
                  <a:cubicBezTo>
                    <a:pt x="897" y="66"/>
                    <a:pt x="895" y="60"/>
                    <a:pt x="891" y="55"/>
                  </a:cubicBezTo>
                  <a:cubicBezTo>
                    <a:pt x="888" y="50"/>
                    <a:pt x="883" y="48"/>
                    <a:pt x="876" y="48"/>
                  </a:cubicBezTo>
                  <a:moveTo>
                    <a:pt x="899" y="48"/>
                  </a:moveTo>
                  <a:cubicBezTo>
                    <a:pt x="899" y="34"/>
                    <a:pt x="899" y="34"/>
                    <a:pt x="899" y="34"/>
                  </a:cubicBezTo>
                  <a:cubicBezTo>
                    <a:pt x="919" y="34"/>
                    <a:pt x="919" y="34"/>
                    <a:pt x="919" y="34"/>
                  </a:cubicBezTo>
                  <a:cubicBezTo>
                    <a:pt x="919" y="107"/>
                    <a:pt x="919" y="107"/>
                    <a:pt x="919" y="107"/>
                  </a:cubicBezTo>
                  <a:cubicBezTo>
                    <a:pt x="919" y="122"/>
                    <a:pt x="915" y="134"/>
                    <a:pt x="907" y="141"/>
                  </a:cubicBezTo>
                  <a:cubicBezTo>
                    <a:pt x="899" y="149"/>
                    <a:pt x="888" y="153"/>
                    <a:pt x="872" y="153"/>
                  </a:cubicBezTo>
                  <a:cubicBezTo>
                    <a:pt x="867" y="153"/>
                    <a:pt x="862" y="152"/>
                    <a:pt x="858" y="151"/>
                  </a:cubicBezTo>
                  <a:cubicBezTo>
                    <a:pt x="853" y="150"/>
                    <a:pt x="848" y="149"/>
                    <a:pt x="843" y="147"/>
                  </a:cubicBezTo>
                  <a:cubicBezTo>
                    <a:pt x="844" y="130"/>
                    <a:pt x="844" y="130"/>
                    <a:pt x="844" y="130"/>
                  </a:cubicBezTo>
                  <a:cubicBezTo>
                    <a:pt x="849" y="132"/>
                    <a:pt x="853" y="134"/>
                    <a:pt x="858" y="135"/>
                  </a:cubicBezTo>
                  <a:cubicBezTo>
                    <a:pt x="862" y="136"/>
                    <a:pt x="866" y="137"/>
                    <a:pt x="870" y="137"/>
                  </a:cubicBezTo>
                  <a:cubicBezTo>
                    <a:pt x="879" y="137"/>
                    <a:pt x="886" y="135"/>
                    <a:pt x="891" y="130"/>
                  </a:cubicBezTo>
                  <a:cubicBezTo>
                    <a:pt x="895" y="125"/>
                    <a:pt x="898" y="118"/>
                    <a:pt x="898" y="110"/>
                  </a:cubicBezTo>
                  <a:cubicBezTo>
                    <a:pt x="898" y="101"/>
                    <a:pt x="898" y="101"/>
                    <a:pt x="898" y="101"/>
                  </a:cubicBezTo>
                  <a:cubicBezTo>
                    <a:pt x="894" y="106"/>
                    <a:pt x="890" y="110"/>
                    <a:pt x="885" y="113"/>
                  </a:cubicBezTo>
                  <a:cubicBezTo>
                    <a:pt x="881" y="115"/>
                    <a:pt x="876" y="116"/>
                    <a:pt x="870" y="116"/>
                  </a:cubicBezTo>
                  <a:cubicBezTo>
                    <a:pt x="859" y="116"/>
                    <a:pt x="851" y="113"/>
                    <a:pt x="844" y="105"/>
                  </a:cubicBezTo>
                  <a:cubicBezTo>
                    <a:pt x="837" y="97"/>
                    <a:pt x="834" y="87"/>
                    <a:pt x="834" y="75"/>
                  </a:cubicBezTo>
                  <a:cubicBezTo>
                    <a:pt x="834" y="62"/>
                    <a:pt x="837" y="51"/>
                    <a:pt x="844" y="43"/>
                  </a:cubicBezTo>
                  <a:cubicBezTo>
                    <a:pt x="851" y="35"/>
                    <a:pt x="859" y="31"/>
                    <a:pt x="870" y="31"/>
                  </a:cubicBezTo>
                  <a:cubicBezTo>
                    <a:pt x="876" y="31"/>
                    <a:pt x="882" y="33"/>
                    <a:pt x="886" y="36"/>
                  </a:cubicBezTo>
                  <a:cubicBezTo>
                    <a:pt x="891" y="38"/>
                    <a:pt x="895" y="42"/>
                    <a:pt x="899" y="48"/>
                  </a:cubicBezTo>
                  <a:moveTo>
                    <a:pt x="981" y="47"/>
                  </a:moveTo>
                  <a:cubicBezTo>
                    <a:pt x="975" y="47"/>
                    <a:pt x="969" y="49"/>
                    <a:pt x="965" y="55"/>
                  </a:cubicBezTo>
                  <a:cubicBezTo>
                    <a:pt x="961" y="60"/>
                    <a:pt x="959" y="67"/>
                    <a:pt x="959" y="75"/>
                  </a:cubicBezTo>
                  <a:cubicBezTo>
                    <a:pt x="959" y="83"/>
                    <a:pt x="961" y="90"/>
                    <a:pt x="965" y="95"/>
                  </a:cubicBezTo>
                  <a:cubicBezTo>
                    <a:pt x="969" y="100"/>
                    <a:pt x="975" y="103"/>
                    <a:pt x="981" y="103"/>
                  </a:cubicBezTo>
                  <a:cubicBezTo>
                    <a:pt x="988" y="103"/>
                    <a:pt x="993" y="100"/>
                    <a:pt x="997" y="95"/>
                  </a:cubicBezTo>
                  <a:cubicBezTo>
                    <a:pt x="1001" y="90"/>
                    <a:pt x="1003" y="83"/>
                    <a:pt x="1003" y="75"/>
                  </a:cubicBezTo>
                  <a:cubicBezTo>
                    <a:pt x="1003" y="66"/>
                    <a:pt x="1001" y="60"/>
                    <a:pt x="997" y="55"/>
                  </a:cubicBezTo>
                  <a:cubicBezTo>
                    <a:pt x="993" y="49"/>
                    <a:pt x="988" y="47"/>
                    <a:pt x="981" y="47"/>
                  </a:cubicBezTo>
                  <a:moveTo>
                    <a:pt x="981" y="31"/>
                  </a:moveTo>
                  <a:cubicBezTo>
                    <a:pt x="995" y="31"/>
                    <a:pt x="1006" y="35"/>
                    <a:pt x="1014" y="43"/>
                  </a:cubicBezTo>
                  <a:cubicBezTo>
                    <a:pt x="1021" y="51"/>
                    <a:pt x="1025" y="62"/>
                    <a:pt x="1025" y="75"/>
                  </a:cubicBezTo>
                  <a:cubicBezTo>
                    <a:pt x="1025" y="89"/>
                    <a:pt x="1021" y="99"/>
                    <a:pt x="1013" y="107"/>
                  </a:cubicBezTo>
                  <a:cubicBezTo>
                    <a:pt x="1006" y="115"/>
                    <a:pt x="995" y="119"/>
                    <a:pt x="981" y="119"/>
                  </a:cubicBezTo>
                  <a:cubicBezTo>
                    <a:pt x="967" y="119"/>
                    <a:pt x="956" y="115"/>
                    <a:pt x="949" y="107"/>
                  </a:cubicBezTo>
                  <a:cubicBezTo>
                    <a:pt x="941" y="99"/>
                    <a:pt x="937" y="89"/>
                    <a:pt x="937" y="75"/>
                  </a:cubicBezTo>
                  <a:cubicBezTo>
                    <a:pt x="937" y="62"/>
                    <a:pt x="941" y="51"/>
                    <a:pt x="949" y="43"/>
                  </a:cubicBezTo>
                  <a:cubicBezTo>
                    <a:pt x="956" y="35"/>
                    <a:pt x="967" y="31"/>
                    <a:pt x="981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1da5228e212_0_36"/>
            <p:cNvSpPr/>
            <p:nvPr/>
          </p:nvSpPr>
          <p:spPr>
            <a:xfrm>
              <a:off x="14049782" y="3318526"/>
              <a:ext cx="3508373" cy="401205"/>
            </a:xfrm>
            <a:custGeom>
              <a:avLst/>
              <a:gdLst/>
              <a:ahLst/>
              <a:cxnLst/>
              <a:rect l="l" t="t" r="r" b="b"/>
              <a:pathLst>
                <a:path w="1027" h="117" extrusionOk="0">
                  <a:moveTo>
                    <a:pt x="88" y="5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3" y="17"/>
                    <a:pt x="79" y="16"/>
                    <a:pt x="75" y="15"/>
                  </a:cubicBezTo>
                  <a:cubicBezTo>
                    <a:pt x="70" y="14"/>
                    <a:pt x="66" y="13"/>
                    <a:pt x="62" y="13"/>
                  </a:cubicBezTo>
                  <a:cubicBezTo>
                    <a:pt x="48" y="13"/>
                    <a:pt x="37" y="17"/>
                    <a:pt x="29" y="25"/>
                  </a:cubicBezTo>
                  <a:cubicBezTo>
                    <a:pt x="21" y="33"/>
                    <a:pt x="17" y="44"/>
                    <a:pt x="17" y="58"/>
                  </a:cubicBezTo>
                  <a:cubicBezTo>
                    <a:pt x="17" y="72"/>
                    <a:pt x="21" y="82"/>
                    <a:pt x="29" y="90"/>
                  </a:cubicBezTo>
                  <a:cubicBezTo>
                    <a:pt x="37" y="98"/>
                    <a:pt x="48" y="102"/>
                    <a:pt x="62" y="102"/>
                  </a:cubicBezTo>
                  <a:cubicBezTo>
                    <a:pt x="66" y="102"/>
                    <a:pt x="71" y="102"/>
                    <a:pt x="75" y="101"/>
                  </a:cubicBezTo>
                  <a:cubicBezTo>
                    <a:pt x="79" y="100"/>
                    <a:pt x="83" y="99"/>
                    <a:pt x="87" y="97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4" y="113"/>
                    <a:pt x="79" y="114"/>
                    <a:pt x="75" y="115"/>
                  </a:cubicBezTo>
                  <a:cubicBezTo>
                    <a:pt x="70" y="115"/>
                    <a:pt x="66" y="116"/>
                    <a:pt x="61" y="116"/>
                  </a:cubicBezTo>
                  <a:cubicBezTo>
                    <a:pt x="42" y="116"/>
                    <a:pt x="27" y="110"/>
                    <a:pt x="16" y="100"/>
                  </a:cubicBezTo>
                  <a:cubicBezTo>
                    <a:pt x="6" y="90"/>
                    <a:pt x="0" y="76"/>
                    <a:pt x="0" y="59"/>
                  </a:cubicBezTo>
                  <a:cubicBezTo>
                    <a:pt x="0" y="41"/>
                    <a:pt x="6" y="27"/>
                    <a:pt x="17" y="16"/>
                  </a:cubicBezTo>
                  <a:cubicBezTo>
                    <a:pt x="28" y="6"/>
                    <a:pt x="43" y="0"/>
                    <a:pt x="61" y="0"/>
                  </a:cubicBezTo>
                  <a:cubicBezTo>
                    <a:pt x="66" y="0"/>
                    <a:pt x="71" y="1"/>
                    <a:pt x="75" y="2"/>
                  </a:cubicBezTo>
                  <a:cubicBezTo>
                    <a:pt x="80" y="2"/>
                    <a:pt x="84" y="3"/>
                    <a:pt x="88" y="5"/>
                  </a:cubicBezTo>
                  <a:moveTo>
                    <a:pt x="143" y="74"/>
                  </a:moveTo>
                  <a:cubicBezTo>
                    <a:pt x="134" y="74"/>
                    <a:pt x="127" y="76"/>
                    <a:pt x="122" y="79"/>
                  </a:cubicBezTo>
                  <a:cubicBezTo>
                    <a:pt x="117" y="82"/>
                    <a:pt x="114" y="86"/>
                    <a:pt x="114" y="91"/>
                  </a:cubicBezTo>
                  <a:cubicBezTo>
                    <a:pt x="114" y="95"/>
                    <a:pt x="116" y="99"/>
                    <a:pt x="119" y="101"/>
                  </a:cubicBezTo>
                  <a:cubicBezTo>
                    <a:pt x="121" y="104"/>
                    <a:pt x="125" y="105"/>
                    <a:pt x="129" y="105"/>
                  </a:cubicBezTo>
                  <a:cubicBezTo>
                    <a:pt x="136" y="105"/>
                    <a:pt x="142" y="103"/>
                    <a:pt x="146" y="99"/>
                  </a:cubicBezTo>
                  <a:cubicBezTo>
                    <a:pt x="151" y="94"/>
                    <a:pt x="153" y="88"/>
                    <a:pt x="153" y="80"/>
                  </a:cubicBezTo>
                  <a:cubicBezTo>
                    <a:pt x="153" y="74"/>
                    <a:pt x="153" y="74"/>
                    <a:pt x="153" y="74"/>
                  </a:cubicBezTo>
                  <a:lnTo>
                    <a:pt x="143" y="74"/>
                  </a:lnTo>
                  <a:close/>
                  <a:moveTo>
                    <a:pt x="167" y="65"/>
                  </a:moveTo>
                  <a:cubicBezTo>
                    <a:pt x="167" y="115"/>
                    <a:pt x="167" y="115"/>
                    <a:pt x="167" y="115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1" y="106"/>
                    <a:pt x="147" y="110"/>
                    <a:pt x="142" y="113"/>
                  </a:cubicBezTo>
                  <a:cubicBezTo>
                    <a:pt x="137" y="115"/>
                    <a:pt x="132" y="116"/>
                    <a:pt x="125" y="116"/>
                  </a:cubicBezTo>
                  <a:cubicBezTo>
                    <a:pt x="118" y="116"/>
                    <a:pt x="111" y="114"/>
                    <a:pt x="106" y="110"/>
                  </a:cubicBezTo>
                  <a:cubicBezTo>
                    <a:pt x="101" y="105"/>
                    <a:pt x="99" y="99"/>
                    <a:pt x="99" y="92"/>
                  </a:cubicBezTo>
                  <a:cubicBezTo>
                    <a:pt x="99" y="83"/>
                    <a:pt x="103" y="76"/>
                    <a:pt x="110" y="71"/>
                  </a:cubicBezTo>
                  <a:cubicBezTo>
                    <a:pt x="117" y="66"/>
                    <a:pt x="128" y="64"/>
                    <a:pt x="142" y="64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3" y="56"/>
                    <a:pt x="151" y="51"/>
                    <a:pt x="147" y="47"/>
                  </a:cubicBezTo>
                  <a:cubicBezTo>
                    <a:pt x="144" y="44"/>
                    <a:pt x="139" y="42"/>
                    <a:pt x="132" y="42"/>
                  </a:cubicBezTo>
                  <a:cubicBezTo>
                    <a:pt x="129" y="42"/>
                    <a:pt x="125" y="43"/>
                    <a:pt x="121" y="44"/>
                  </a:cubicBezTo>
                  <a:cubicBezTo>
                    <a:pt x="117" y="45"/>
                    <a:pt x="113" y="47"/>
                    <a:pt x="109" y="49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13" y="34"/>
                    <a:pt x="117" y="33"/>
                    <a:pt x="122" y="32"/>
                  </a:cubicBezTo>
                  <a:cubicBezTo>
                    <a:pt x="127" y="31"/>
                    <a:pt x="131" y="30"/>
                    <a:pt x="137" y="30"/>
                  </a:cubicBezTo>
                  <a:cubicBezTo>
                    <a:pt x="147" y="30"/>
                    <a:pt x="155" y="33"/>
                    <a:pt x="160" y="39"/>
                  </a:cubicBezTo>
                  <a:cubicBezTo>
                    <a:pt x="165" y="45"/>
                    <a:pt x="167" y="53"/>
                    <a:pt x="167" y="65"/>
                  </a:cubicBezTo>
                  <a:moveTo>
                    <a:pt x="264" y="65"/>
                  </a:moveTo>
                  <a:cubicBezTo>
                    <a:pt x="264" y="115"/>
                    <a:pt x="264" y="115"/>
                    <a:pt x="264" y="115"/>
                  </a:cubicBezTo>
                  <a:cubicBezTo>
                    <a:pt x="249" y="115"/>
                    <a:pt x="249" y="115"/>
                    <a:pt x="249" y="115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0"/>
                    <a:pt x="248" y="54"/>
                    <a:pt x="245" y="50"/>
                  </a:cubicBezTo>
                  <a:cubicBezTo>
                    <a:pt x="242" y="46"/>
                    <a:pt x="237" y="44"/>
                    <a:pt x="231" y="44"/>
                  </a:cubicBezTo>
                  <a:cubicBezTo>
                    <a:pt x="224" y="44"/>
                    <a:pt x="218" y="46"/>
                    <a:pt x="214" y="51"/>
                  </a:cubicBezTo>
                  <a:cubicBezTo>
                    <a:pt x="210" y="57"/>
                    <a:pt x="208" y="64"/>
                    <a:pt x="208" y="73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10" y="42"/>
                    <a:pt x="214" y="38"/>
                    <a:pt x="219" y="35"/>
                  </a:cubicBezTo>
                  <a:cubicBezTo>
                    <a:pt x="224" y="32"/>
                    <a:pt x="230" y="30"/>
                    <a:pt x="236" y="30"/>
                  </a:cubicBezTo>
                  <a:cubicBezTo>
                    <a:pt x="245" y="30"/>
                    <a:pt x="252" y="33"/>
                    <a:pt x="257" y="39"/>
                  </a:cubicBezTo>
                  <a:cubicBezTo>
                    <a:pt x="262" y="45"/>
                    <a:pt x="264" y="54"/>
                    <a:pt x="264" y="65"/>
                  </a:cubicBezTo>
                  <a:moveTo>
                    <a:pt x="348" y="35"/>
                  </a:moveTo>
                  <a:cubicBezTo>
                    <a:pt x="346" y="48"/>
                    <a:pt x="346" y="48"/>
                    <a:pt x="346" y="48"/>
                  </a:cubicBezTo>
                  <a:cubicBezTo>
                    <a:pt x="344" y="47"/>
                    <a:pt x="341" y="46"/>
                    <a:pt x="338" y="45"/>
                  </a:cubicBezTo>
                  <a:cubicBezTo>
                    <a:pt x="335" y="44"/>
                    <a:pt x="332" y="44"/>
                    <a:pt x="329" y="44"/>
                  </a:cubicBezTo>
                  <a:cubicBezTo>
                    <a:pt x="320" y="44"/>
                    <a:pt x="313" y="47"/>
                    <a:pt x="308" y="52"/>
                  </a:cubicBezTo>
                  <a:cubicBezTo>
                    <a:pt x="302" y="58"/>
                    <a:pt x="300" y="65"/>
                    <a:pt x="300" y="74"/>
                  </a:cubicBezTo>
                  <a:cubicBezTo>
                    <a:pt x="300" y="83"/>
                    <a:pt x="302" y="90"/>
                    <a:pt x="308" y="95"/>
                  </a:cubicBezTo>
                  <a:cubicBezTo>
                    <a:pt x="313" y="101"/>
                    <a:pt x="320" y="104"/>
                    <a:pt x="328" y="104"/>
                  </a:cubicBezTo>
                  <a:cubicBezTo>
                    <a:pt x="331" y="104"/>
                    <a:pt x="334" y="103"/>
                    <a:pt x="337" y="102"/>
                  </a:cubicBezTo>
                  <a:cubicBezTo>
                    <a:pt x="341" y="102"/>
                    <a:pt x="344" y="100"/>
                    <a:pt x="347" y="99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44" y="114"/>
                    <a:pt x="341" y="115"/>
                    <a:pt x="337" y="115"/>
                  </a:cubicBezTo>
                  <a:cubicBezTo>
                    <a:pt x="333" y="116"/>
                    <a:pt x="330" y="116"/>
                    <a:pt x="326" y="116"/>
                  </a:cubicBezTo>
                  <a:cubicBezTo>
                    <a:pt x="313" y="116"/>
                    <a:pt x="303" y="112"/>
                    <a:pt x="295" y="105"/>
                  </a:cubicBezTo>
                  <a:cubicBezTo>
                    <a:pt x="288" y="97"/>
                    <a:pt x="284" y="87"/>
                    <a:pt x="284" y="74"/>
                  </a:cubicBezTo>
                  <a:cubicBezTo>
                    <a:pt x="284" y="61"/>
                    <a:pt x="288" y="51"/>
                    <a:pt x="296" y="43"/>
                  </a:cubicBezTo>
                  <a:cubicBezTo>
                    <a:pt x="303" y="36"/>
                    <a:pt x="314" y="32"/>
                    <a:pt x="327" y="32"/>
                  </a:cubicBezTo>
                  <a:cubicBezTo>
                    <a:pt x="331" y="32"/>
                    <a:pt x="334" y="32"/>
                    <a:pt x="338" y="33"/>
                  </a:cubicBezTo>
                  <a:cubicBezTo>
                    <a:pt x="341" y="33"/>
                    <a:pt x="344" y="34"/>
                    <a:pt x="348" y="35"/>
                  </a:cubicBezTo>
                  <a:moveTo>
                    <a:pt x="434" y="71"/>
                  </a:moveTo>
                  <a:cubicBezTo>
                    <a:pt x="434" y="77"/>
                    <a:pt x="434" y="77"/>
                    <a:pt x="434" y="77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76" y="86"/>
                    <a:pt x="379" y="93"/>
                    <a:pt x="384" y="98"/>
                  </a:cubicBezTo>
                  <a:cubicBezTo>
                    <a:pt x="389" y="103"/>
                    <a:pt x="396" y="105"/>
                    <a:pt x="404" y="105"/>
                  </a:cubicBezTo>
                  <a:cubicBezTo>
                    <a:pt x="408" y="105"/>
                    <a:pt x="412" y="105"/>
                    <a:pt x="416" y="104"/>
                  </a:cubicBezTo>
                  <a:cubicBezTo>
                    <a:pt x="419" y="103"/>
                    <a:pt x="423" y="101"/>
                    <a:pt x="427" y="99"/>
                  </a:cubicBezTo>
                  <a:cubicBezTo>
                    <a:pt x="427" y="113"/>
                    <a:pt x="427" y="113"/>
                    <a:pt x="427" y="113"/>
                  </a:cubicBezTo>
                  <a:cubicBezTo>
                    <a:pt x="423" y="114"/>
                    <a:pt x="420" y="115"/>
                    <a:pt x="415" y="116"/>
                  </a:cubicBezTo>
                  <a:cubicBezTo>
                    <a:pt x="411" y="117"/>
                    <a:pt x="406" y="117"/>
                    <a:pt x="401" y="117"/>
                  </a:cubicBezTo>
                  <a:cubicBezTo>
                    <a:pt x="388" y="117"/>
                    <a:pt x="378" y="113"/>
                    <a:pt x="371" y="105"/>
                  </a:cubicBezTo>
                  <a:cubicBezTo>
                    <a:pt x="364" y="97"/>
                    <a:pt x="360" y="87"/>
                    <a:pt x="360" y="73"/>
                  </a:cubicBezTo>
                  <a:cubicBezTo>
                    <a:pt x="360" y="60"/>
                    <a:pt x="364" y="50"/>
                    <a:pt x="371" y="42"/>
                  </a:cubicBezTo>
                  <a:cubicBezTo>
                    <a:pt x="378" y="34"/>
                    <a:pt x="387" y="30"/>
                    <a:pt x="399" y="30"/>
                  </a:cubicBezTo>
                  <a:cubicBezTo>
                    <a:pt x="410" y="30"/>
                    <a:pt x="418" y="34"/>
                    <a:pt x="424" y="41"/>
                  </a:cubicBezTo>
                  <a:cubicBezTo>
                    <a:pt x="431" y="49"/>
                    <a:pt x="434" y="58"/>
                    <a:pt x="434" y="71"/>
                  </a:cubicBezTo>
                  <a:moveTo>
                    <a:pt x="419" y="67"/>
                  </a:moveTo>
                  <a:cubicBezTo>
                    <a:pt x="419" y="59"/>
                    <a:pt x="417" y="53"/>
                    <a:pt x="413" y="48"/>
                  </a:cubicBezTo>
                  <a:cubicBezTo>
                    <a:pt x="409" y="44"/>
                    <a:pt x="404" y="42"/>
                    <a:pt x="398" y="42"/>
                  </a:cubicBezTo>
                  <a:cubicBezTo>
                    <a:pt x="392" y="42"/>
                    <a:pt x="387" y="44"/>
                    <a:pt x="383" y="48"/>
                  </a:cubicBezTo>
                  <a:cubicBezTo>
                    <a:pt x="379" y="53"/>
                    <a:pt x="376" y="59"/>
                    <a:pt x="376" y="67"/>
                  </a:cubicBezTo>
                  <a:lnTo>
                    <a:pt x="419" y="67"/>
                  </a:lnTo>
                  <a:close/>
                  <a:moveTo>
                    <a:pt x="496" y="31"/>
                  </a:moveTo>
                  <a:cubicBezTo>
                    <a:pt x="495" y="46"/>
                    <a:pt x="495" y="46"/>
                    <a:pt x="495" y="46"/>
                  </a:cubicBezTo>
                  <a:cubicBezTo>
                    <a:pt x="494" y="46"/>
                    <a:pt x="493" y="45"/>
                    <a:pt x="492" y="45"/>
                  </a:cubicBezTo>
                  <a:cubicBezTo>
                    <a:pt x="491" y="45"/>
                    <a:pt x="490" y="45"/>
                    <a:pt x="489" y="45"/>
                  </a:cubicBezTo>
                  <a:cubicBezTo>
                    <a:pt x="482" y="45"/>
                    <a:pt x="476" y="48"/>
                    <a:pt x="472" y="53"/>
                  </a:cubicBezTo>
                  <a:cubicBezTo>
                    <a:pt x="469" y="58"/>
                    <a:pt x="467" y="65"/>
                    <a:pt x="467" y="74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51" y="115"/>
                    <a:pt x="451" y="115"/>
                    <a:pt x="451" y="115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8" y="43"/>
                    <a:pt x="471" y="39"/>
                    <a:pt x="475" y="36"/>
                  </a:cubicBezTo>
                  <a:cubicBezTo>
                    <a:pt x="479" y="32"/>
                    <a:pt x="484" y="31"/>
                    <a:pt x="489" y="31"/>
                  </a:cubicBezTo>
                  <a:cubicBezTo>
                    <a:pt x="490" y="31"/>
                    <a:pt x="491" y="31"/>
                    <a:pt x="492" y="31"/>
                  </a:cubicBezTo>
                  <a:cubicBezTo>
                    <a:pt x="493" y="31"/>
                    <a:pt x="494" y="31"/>
                    <a:pt x="496" y="31"/>
                  </a:cubicBezTo>
                  <a:moveTo>
                    <a:pt x="641" y="5"/>
                  </a:moveTo>
                  <a:cubicBezTo>
                    <a:pt x="640" y="19"/>
                    <a:pt x="640" y="19"/>
                    <a:pt x="640" y="19"/>
                  </a:cubicBezTo>
                  <a:cubicBezTo>
                    <a:pt x="636" y="17"/>
                    <a:pt x="631" y="16"/>
                    <a:pt x="627" y="15"/>
                  </a:cubicBezTo>
                  <a:cubicBezTo>
                    <a:pt x="623" y="14"/>
                    <a:pt x="619" y="13"/>
                    <a:pt x="614" y="13"/>
                  </a:cubicBezTo>
                  <a:cubicBezTo>
                    <a:pt x="601" y="13"/>
                    <a:pt x="590" y="17"/>
                    <a:pt x="582" y="25"/>
                  </a:cubicBezTo>
                  <a:cubicBezTo>
                    <a:pt x="574" y="33"/>
                    <a:pt x="570" y="44"/>
                    <a:pt x="570" y="58"/>
                  </a:cubicBezTo>
                  <a:cubicBezTo>
                    <a:pt x="570" y="72"/>
                    <a:pt x="574" y="82"/>
                    <a:pt x="582" y="90"/>
                  </a:cubicBezTo>
                  <a:cubicBezTo>
                    <a:pt x="590" y="98"/>
                    <a:pt x="601" y="102"/>
                    <a:pt x="615" y="102"/>
                  </a:cubicBezTo>
                  <a:cubicBezTo>
                    <a:pt x="619" y="102"/>
                    <a:pt x="623" y="102"/>
                    <a:pt x="627" y="101"/>
                  </a:cubicBezTo>
                  <a:cubicBezTo>
                    <a:pt x="632" y="100"/>
                    <a:pt x="636" y="99"/>
                    <a:pt x="640" y="97"/>
                  </a:cubicBezTo>
                  <a:cubicBezTo>
                    <a:pt x="640" y="112"/>
                    <a:pt x="640" y="112"/>
                    <a:pt x="640" y="112"/>
                  </a:cubicBezTo>
                  <a:cubicBezTo>
                    <a:pt x="636" y="113"/>
                    <a:pt x="632" y="114"/>
                    <a:pt x="628" y="115"/>
                  </a:cubicBezTo>
                  <a:cubicBezTo>
                    <a:pt x="623" y="115"/>
                    <a:pt x="618" y="116"/>
                    <a:pt x="613" y="116"/>
                  </a:cubicBezTo>
                  <a:cubicBezTo>
                    <a:pt x="595" y="116"/>
                    <a:pt x="580" y="110"/>
                    <a:pt x="569" y="100"/>
                  </a:cubicBezTo>
                  <a:cubicBezTo>
                    <a:pt x="558" y="90"/>
                    <a:pt x="553" y="76"/>
                    <a:pt x="553" y="59"/>
                  </a:cubicBezTo>
                  <a:cubicBezTo>
                    <a:pt x="553" y="41"/>
                    <a:pt x="558" y="27"/>
                    <a:pt x="569" y="16"/>
                  </a:cubicBezTo>
                  <a:cubicBezTo>
                    <a:pt x="580" y="6"/>
                    <a:pt x="595" y="0"/>
                    <a:pt x="614" y="0"/>
                  </a:cubicBezTo>
                  <a:cubicBezTo>
                    <a:pt x="619" y="0"/>
                    <a:pt x="624" y="1"/>
                    <a:pt x="628" y="2"/>
                  </a:cubicBezTo>
                  <a:cubicBezTo>
                    <a:pt x="633" y="2"/>
                    <a:pt x="637" y="3"/>
                    <a:pt x="641" y="5"/>
                  </a:cubicBezTo>
                  <a:moveTo>
                    <a:pt x="724" y="71"/>
                  </a:moveTo>
                  <a:cubicBezTo>
                    <a:pt x="724" y="77"/>
                    <a:pt x="724" y="77"/>
                    <a:pt x="724" y="77"/>
                  </a:cubicBezTo>
                  <a:cubicBezTo>
                    <a:pt x="665" y="77"/>
                    <a:pt x="665" y="77"/>
                    <a:pt x="665" y="77"/>
                  </a:cubicBezTo>
                  <a:cubicBezTo>
                    <a:pt x="666" y="86"/>
                    <a:pt x="669" y="93"/>
                    <a:pt x="674" y="98"/>
                  </a:cubicBezTo>
                  <a:cubicBezTo>
                    <a:pt x="679" y="103"/>
                    <a:pt x="686" y="105"/>
                    <a:pt x="695" y="105"/>
                  </a:cubicBezTo>
                  <a:cubicBezTo>
                    <a:pt x="698" y="105"/>
                    <a:pt x="702" y="105"/>
                    <a:pt x="706" y="104"/>
                  </a:cubicBezTo>
                  <a:cubicBezTo>
                    <a:pt x="710" y="103"/>
                    <a:pt x="714" y="101"/>
                    <a:pt x="718" y="99"/>
                  </a:cubicBezTo>
                  <a:cubicBezTo>
                    <a:pt x="718" y="113"/>
                    <a:pt x="718" y="113"/>
                    <a:pt x="718" y="113"/>
                  </a:cubicBezTo>
                  <a:cubicBezTo>
                    <a:pt x="714" y="114"/>
                    <a:pt x="710" y="115"/>
                    <a:pt x="706" y="116"/>
                  </a:cubicBezTo>
                  <a:cubicBezTo>
                    <a:pt x="701" y="117"/>
                    <a:pt x="696" y="117"/>
                    <a:pt x="691" y="117"/>
                  </a:cubicBezTo>
                  <a:cubicBezTo>
                    <a:pt x="679" y="117"/>
                    <a:pt x="669" y="113"/>
                    <a:pt x="662" y="105"/>
                  </a:cubicBezTo>
                  <a:cubicBezTo>
                    <a:pt x="654" y="97"/>
                    <a:pt x="651" y="87"/>
                    <a:pt x="651" y="73"/>
                  </a:cubicBezTo>
                  <a:cubicBezTo>
                    <a:pt x="651" y="60"/>
                    <a:pt x="654" y="50"/>
                    <a:pt x="661" y="42"/>
                  </a:cubicBezTo>
                  <a:cubicBezTo>
                    <a:pt x="668" y="34"/>
                    <a:pt x="678" y="30"/>
                    <a:pt x="689" y="30"/>
                  </a:cubicBezTo>
                  <a:cubicBezTo>
                    <a:pt x="700" y="30"/>
                    <a:pt x="709" y="34"/>
                    <a:pt x="715" y="41"/>
                  </a:cubicBezTo>
                  <a:cubicBezTo>
                    <a:pt x="721" y="49"/>
                    <a:pt x="724" y="58"/>
                    <a:pt x="724" y="71"/>
                  </a:cubicBezTo>
                  <a:moveTo>
                    <a:pt x="710" y="67"/>
                  </a:moveTo>
                  <a:cubicBezTo>
                    <a:pt x="709" y="59"/>
                    <a:pt x="707" y="53"/>
                    <a:pt x="703" y="48"/>
                  </a:cubicBezTo>
                  <a:cubicBezTo>
                    <a:pt x="700" y="44"/>
                    <a:pt x="695" y="42"/>
                    <a:pt x="688" y="42"/>
                  </a:cubicBezTo>
                  <a:cubicBezTo>
                    <a:pt x="682" y="42"/>
                    <a:pt x="677" y="44"/>
                    <a:pt x="673" y="48"/>
                  </a:cubicBezTo>
                  <a:cubicBezTo>
                    <a:pt x="669" y="53"/>
                    <a:pt x="667" y="59"/>
                    <a:pt x="666" y="67"/>
                  </a:cubicBezTo>
                  <a:lnTo>
                    <a:pt x="710" y="67"/>
                  </a:lnTo>
                  <a:close/>
                  <a:moveTo>
                    <a:pt x="813" y="65"/>
                  </a:moveTo>
                  <a:cubicBezTo>
                    <a:pt x="813" y="115"/>
                    <a:pt x="813" y="115"/>
                    <a:pt x="813" y="115"/>
                  </a:cubicBezTo>
                  <a:cubicBezTo>
                    <a:pt x="798" y="115"/>
                    <a:pt x="798" y="115"/>
                    <a:pt x="798" y="115"/>
                  </a:cubicBezTo>
                  <a:cubicBezTo>
                    <a:pt x="798" y="69"/>
                    <a:pt x="798" y="69"/>
                    <a:pt x="798" y="69"/>
                  </a:cubicBezTo>
                  <a:cubicBezTo>
                    <a:pt x="798" y="60"/>
                    <a:pt x="796" y="54"/>
                    <a:pt x="793" y="50"/>
                  </a:cubicBezTo>
                  <a:cubicBezTo>
                    <a:pt x="790" y="46"/>
                    <a:pt x="786" y="44"/>
                    <a:pt x="779" y="44"/>
                  </a:cubicBezTo>
                  <a:cubicBezTo>
                    <a:pt x="773" y="44"/>
                    <a:pt x="767" y="46"/>
                    <a:pt x="763" y="51"/>
                  </a:cubicBezTo>
                  <a:cubicBezTo>
                    <a:pt x="759" y="57"/>
                    <a:pt x="757" y="64"/>
                    <a:pt x="757" y="73"/>
                  </a:cubicBezTo>
                  <a:cubicBezTo>
                    <a:pt x="757" y="115"/>
                    <a:pt x="757" y="115"/>
                    <a:pt x="757" y="115"/>
                  </a:cubicBezTo>
                  <a:cubicBezTo>
                    <a:pt x="742" y="115"/>
                    <a:pt x="742" y="115"/>
                    <a:pt x="742" y="115"/>
                  </a:cubicBezTo>
                  <a:cubicBezTo>
                    <a:pt x="742" y="32"/>
                    <a:pt x="742" y="32"/>
                    <a:pt x="742" y="32"/>
                  </a:cubicBezTo>
                  <a:cubicBezTo>
                    <a:pt x="756" y="32"/>
                    <a:pt x="756" y="32"/>
                    <a:pt x="756" y="32"/>
                  </a:cubicBezTo>
                  <a:cubicBezTo>
                    <a:pt x="756" y="48"/>
                    <a:pt x="756" y="48"/>
                    <a:pt x="756" y="48"/>
                  </a:cubicBezTo>
                  <a:cubicBezTo>
                    <a:pt x="759" y="42"/>
                    <a:pt x="763" y="38"/>
                    <a:pt x="768" y="35"/>
                  </a:cubicBezTo>
                  <a:cubicBezTo>
                    <a:pt x="773" y="32"/>
                    <a:pt x="778" y="30"/>
                    <a:pt x="785" y="30"/>
                  </a:cubicBezTo>
                  <a:cubicBezTo>
                    <a:pt x="794" y="30"/>
                    <a:pt x="801" y="33"/>
                    <a:pt x="806" y="39"/>
                  </a:cubicBezTo>
                  <a:cubicBezTo>
                    <a:pt x="811" y="45"/>
                    <a:pt x="813" y="54"/>
                    <a:pt x="813" y="65"/>
                  </a:cubicBezTo>
                  <a:moveTo>
                    <a:pt x="860" y="7"/>
                  </a:moveTo>
                  <a:cubicBezTo>
                    <a:pt x="860" y="32"/>
                    <a:pt x="860" y="32"/>
                    <a:pt x="860" y="32"/>
                  </a:cubicBezTo>
                  <a:cubicBezTo>
                    <a:pt x="880" y="32"/>
                    <a:pt x="880" y="32"/>
                    <a:pt x="880" y="32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60" y="44"/>
                    <a:pt x="860" y="44"/>
                    <a:pt x="860" y="44"/>
                  </a:cubicBezTo>
                  <a:cubicBezTo>
                    <a:pt x="860" y="87"/>
                    <a:pt x="860" y="87"/>
                    <a:pt x="860" y="87"/>
                  </a:cubicBezTo>
                  <a:cubicBezTo>
                    <a:pt x="860" y="93"/>
                    <a:pt x="861" y="98"/>
                    <a:pt x="863" y="101"/>
                  </a:cubicBezTo>
                  <a:cubicBezTo>
                    <a:pt x="865" y="103"/>
                    <a:pt x="868" y="105"/>
                    <a:pt x="872" y="105"/>
                  </a:cubicBezTo>
                  <a:cubicBezTo>
                    <a:pt x="873" y="105"/>
                    <a:pt x="874" y="105"/>
                    <a:pt x="876" y="104"/>
                  </a:cubicBezTo>
                  <a:cubicBezTo>
                    <a:pt x="877" y="104"/>
                    <a:pt x="879" y="104"/>
                    <a:pt x="880" y="103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79" y="116"/>
                    <a:pt x="876" y="116"/>
                    <a:pt x="874" y="116"/>
                  </a:cubicBezTo>
                  <a:cubicBezTo>
                    <a:pt x="872" y="117"/>
                    <a:pt x="870" y="117"/>
                    <a:pt x="868" y="117"/>
                  </a:cubicBezTo>
                  <a:cubicBezTo>
                    <a:pt x="860" y="117"/>
                    <a:pt x="854" y="114"/>
                    <a:pt x="850" y="110"/>
                  </a:cubicBezTo>
                  <a:cubicBezTo>
                    <a:pt x="846" y="106"/>
                    <a:pt x="845" y="99"/>
                    <a:pt x="845" y="88"/>
                  </a:cubicBezTo>
                  <a:cubicBezTo>
                    <a:pt x="845" y="44"/>
                    <a:pt x="845" y="44"/>
                    <a:pt x="845" y="44"/>
                  </a:cubicBezTo>
                  <a:cubicBezTo>
                    <a:pt x="828" y="44"/>
                    <a:pt x="828" y="44"/>
                    <a:pt x="828" y="44"/>
                  </a:cubicBezTo>
                  <a:cubicBezTo>
                    <a:pt x="828" y="32"/>
                    <a:pt x="828" y="32"/>
                    <a:pt x="828" y="32"/>
                  </a:cubicBezTo>
                  <a:cubicBezTo>
                    <a:pt x="845" y="32"/>
                    <a:pt x="845" y="32"/>
                    <a:pt x="845" y="32"/>
                  </a:cubicBezTo>
                  <a:cubicBezTo>
                    <a:pt x="845" y="12"/>
                    <a:pt x="845" y="12"/>
                    <a:pt x="845" y="12"/>
                  </a:cubicBezTo>
                  <a:lnTo>
                    <a:pt x="860" y="7"/>
                  </a:lnTo>
                  <a:close/>
                  <a:moveTo>
                    <a:pt x="966" y="71"/>
                  </a:moveTo>
                  <a:cubicBezTo>
                    <a:pt x="966" y="77"/>
                    <a:pt x="966" y="77"/>
                    <a:pt x="966" y="77"/>
                  </a:cubicBezTo>
                  <a:cubicBezTo>
                    <a:pt x="907" y="77"/>
                    <a:pt x="907" y="77"/>
                    <a:pt x="907" y="77"/>
                  </a:cubicBezTo>
                  <a:cubicBezTo>
                    <a:pt x="908" y="86"/>
                    <a:pt x="910" y="93"/>
                    <a:pt x="915" y="98"/>
                  </a:cubicBezTo>
                  <a:cubicBezTo>
                    <a:pt x="921" y="103"/>
                    <a:pt x="927" y="105"/>
                    <a:pt x="936" y="105"/>
                  </a:cubicBezTo>
                  <a:cubicBezTo>
                    <a:pt x="940" y="105"/>
                    <a:pt x="944" y="105"/>
                    <a:pt x="947" y="104"/>
                  </a:cubicBezTo>
                  <a:cubicBezTo>
                    <a:pt x="951" y="103"/>
                    <a:pt x="955" y="101"/>
                    <a:pt x="959" y="99"/>
                  </a:cubicBezTo>
                  <a:cubicBezTo>
                    <a:pt x="959" y="113"/>
                    <a:pt x="959" y="113"/>
                    <a:pt x="959" y="113"/>
                  </a:cubicBezTo>
                  <a:cubicBezTo>
                    <a:pt x="955" y="114"/>
                    <a:pt x="951" y="115"/>
                    <a:pt x="947" y="116"/>
                  </a:cubicBezTo>
                  <a:cubicBezTo>
                    <a:pt x="943" y="117"/>
                    <a:pt x="938" y="117"/>
                    <a:pt x="933" y="117"/>
                  </a:cubicBezTo>
                  <a:cubicBezTo>
                    <a:pt x="920" y="117"/>
                    <a:pt x="910" y="113"/>
                    <a:pt x="903" y="105"/>
                  </a:cubicBezTo>
                  <a:cubicBezTo>
                    <a:pt x="896" y="97"/>
                    <a:pt x="892" y="87"/>
                    <a:pt x="892" y="73"/>
                  </a:cubicBezTo>
                  <a:cubicBezTo>
                    <a:pt x="892" y="60"/>
                    <a:pt x="896" y="50"/>
                    <a:pt x="903" y="42"/>
                  </a:cubicBezTo>
                  <a:cubicBezTo>
                    <a:pt x="910" y="34"/>
                    <a:pt x="919" y="30"/>
                    <a:pt x="931" y="30"/>
                  </a:cubicBezTo>
                  <a:cubicBezTo>
                    <a:pt x="942" y="30"/>
                    <a:pt x="950" y="34"/>
                    <a:pt x="956" y="41"/>
                  </a:cubicBezTo>
                  <a:cubicBezTo>
                    <a:pt x="962" y="49"/>
                    <a:pt x="966" y="58"/>
                    <a:pt x="966" y="71"/>
                  </a:cubicBezTo>
                  <a:moveTo>
                    <a:pt x="951" y="67"/>
                  </a:moveTo>
                  <a:cubicBezTo>
                    <a:pt x="951" y="59"/>
                    <a:pt x="949" y="53"/>
                    <a:pt x="945" y="48"/>
                  </a:cubicBezTo>
                  <a:cubicBezTo>
                    <a:pt x="941" y="44"/>
                    <a:pt x="936" y="42"/>
                    <a:pt x="930" y="42"/>
                  </a:cubicBezTo>
                  <a:cubicBezTo>
                    <a:pt x="924" y="42"/>
                    <a:pt x="919" y="44"/>
                    <a:pt x="915" y="48"/>
                  </a:cubicBezTo>
                  <a:cubicBezTo>
                    <a:pt x="911" y="53"/>
                    <a:pt x="908" y="59"/>
                    <a:pt x="907" y="67"/>
                  </a:cubicBezTo>
                  <a:lnTo>
                    <a:pt x="951" y="67"/>
                  </a:lnTo>
                  <a:close/>
                  <a:moveTo>
                    <a:pt x="1027" y="31"/>
                  </a:moveTo>
                  <a:cubicBezTo>
                    <a:pt x="1027" y="46"/>
                    <a:pt x="1027" y="46"/>
                    <a:pt x="1027" y="46"/>
                  </a:cubicBezTo>
                  <a:cubicBezTo>
                    <a:pt x="1025" y="46"/>
                    <a:pt x="1024" y="45"/>
                    <a:pt x="1023" y="45"/>
                  </a:cubicBezTo>
                  <a:cubicBezTo>
                    <a:pt x="1022" y="45"/>
                    <a:pt x="1021" y="45"/>
                    <a:pt x="1020" y="45"/>
                  </a:cubicBezTo>
                  <a:cubicBezTo>
                    <a:pt x="1013" y="45"/>
                    <a:pt x="1008" y="48"/>
                    <a:pt x="1004" y="53"/>
                  </a:cubicBezTo>
                  <a:cubicBezTo>
                    <a:pt x="1000" y="58"/>
                    <a:pt x="998" y="65"/>
                    <a:pt x="998" y="74"/>
                  </a:cubicBezTo>
                  <a:cubicBezTo>
                    <a:pt x="998" y="115"/>
                    <a:pt x="998" y="115"/>
                    <a:pt x="998" y="115"/>
                  </a:cubicBezTo>
                  <a:cubicBezTo>
                    <a:pt x="983" y="115"/>
                    <a:pt x="983" y="115"/>
                    <a:pt x="983" y="115"/>
                  </a:cubicBezTo>
                  <a:cubicBezTo>
                    <a:pt x="983" y="32"/>
                    <a:pt x="983" y="32"/>
                    <a:pt x="983" y="32"/>
                  </a:cubicBezTo>
                  <a:cubicBezTo>
                    <a:pt x="997" y="32"/>
                    <a:pt x="997" y="32"/>
                    <a:pt x="997" y="32"/>
                  </a:cubicBezTo>
                  <a:cubicBezTo>
                    <a:pt x="997" y="49"/>
                    <a:pt x="997" y="49"/>
                    <a:pt x="997" y="49"/>
                  </a:cubicBezTo>
                  <a:cubicBezTo>
                    <a:pt x="999" y="43"/>
                    <a:pt x="1002" y="39"/>
                    <a:pt x="1006" y="36"/>
                  </a:cubicBezTo>
                  <a:cubicBezTo>
                    <a:pt x="1010" y="32"/>
                    <a:pt x="1015" y="31"/>
                    <a:pt x="1021" y="31"/>
                  </a:cubicBezTo>
                  <a:cubicBezTo>
                    <a:pt x="1022" y="31"/>
                    <a:pt x="1023" y="31"/>
                    <a:pt x="1024" y="31"/>
                  </a:cubicBezTo>
                  <a:cubicBezTo>
                    <a:pt x="1025" y="31"/>
                    <a:pt x="1026" y="31"/>
                    <a:pt x="1027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g1da5228e212_0_36"/>
          <p:cNvGrpSpPr/>
          <p:nvPr/>
        </p:nvGrpSpPr>
        <p:grpSpPr>
          <a:xfrm>
            <a:off x="4341889" y="4287135"/>
            <a:ext cx="3752422" cy="570000"/>
            <a:chOff x="14018032" y="3918890"/>
            <a:chExt cx="3752422" cy="570000"/>
          </a:xfrm>
        </p:grpSpPr>
        <p:sp>
          <p:nvSpPr>
            <p:cNvPr id="164" name="Google Shape;164;g1da5228e212_0_36"/>
            <p:cNvSpPr/>
            <p:nvPr/>
          </p:nvSpPr>
          <p:spPr>
            <a:xfrm>
              <a:off x="14018032" y="3918890"/>
              <a:ext cx="399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1da5228e212_0_36"/>
            <p:cNvSpPr/>
            <p:nvPr/>
          </p:nvSpPr>
          <p:spPr>
            <a:xfrm>
              <a:off x="14222964" y="3918890"/>
              <a:ext cx="3594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1da5228e212_0_36"/>
            <p:cNvSpPr/>
            <p:nvPr/>
          </p:nvSpPr>
          <p:spPr>
            <a:xfrm>
              <a:off x="14390373" y="3918890"/>
              <a:ext cx="6018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pe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1da5228e212_0_36"/>
            <p:cNvSpPr/>
            <p:nvPr/>
          </p:nvSpPr>
          <p:spPr>
            <a:xfrm>
              <a:off x="14804566" y="3918890"/>
              <a:ext cx="4473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ci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1da5228e212_0_36"/>
            <p:cNvSpPr/>
            <p:nvPr/>
          </p:nvSpPr>
          <p:spPr>
            <a:xfrm>
              <a:off x="15064339" y="3918890"/>
              <a:ext cx="3852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1da5228e212_0_36"/>
            <p:cNvSpPr/>
            <p:nvPr/>
          </p:nvSpPr>
          <p:spPr>
            <a:xfrm>
              <a:off x="15254839" y="3918890"/>
              <a:ext cx="3450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li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1da5228e212_0_36"/>
            <p:cNvSpPr/>
            <p:nvPr/>
          </p:nvSpPr>
          <p:spPr>
            <a:xfrm>
              <a:off x="15409259" y="3918890"/>
              <a:ext cx="3621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z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1da5228e212_0_36"/>
            <p:cNvSpPr/>
            <p:nvPr/>
          </p:nvSpPr>
          <p:spPr>
            <a:xfrm>
              <a:off x="15566566" y="3918890"/>
              <a:ext cx="3852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1da5228e212_0_36"/>
            <p:cNvSpPr/>
            <p:nvPr/>
          </p:nvSpPr>
          <p:spPr>
            <a:xfrm>
              <a:off x="15754179" y="3918890"/>
              <a:ext cx="4026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d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1da5228e212_0_36"/>
            <p:cNvSpPr/>
            <p:nvPr/>
          </p:nvSpPr>
          <p:spPr>
            <a:xfrm>
              <a:off x="15954782" y="3918890"/>
              <a:ext cx="396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o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1da5228e212_0_36"/>
            <p:cNvSpPr/>
            <p:nvPr/>
          </p:nvSpPr>
          <p:spPr>
            <a:xfrm>
              <a:off x="16277965" y="3918890"/>
              <a:ext cx="7044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em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1da5228e212_0_36"/>
            <p:cNvSpPr/>
            <p:nvPr/>
          </p:nvSpPr>
          <p:spPr>
            <a:xfrm>
              <a:off x="16856770" y="3918890"/>
              <a:ext cx="4401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V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1da5228e212_0_36"/>
            <p:cNvSpPr/>
            <p:nvPr/>
          </p:nvSpPr>
          <p:spPr>
            <a:xfrm>
              <a:off x="17103554" y="3918890"/>
              <a:ext cx="666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Carme"/>
                <a:buNone/>
              </a:pPr>
              <a:r>
                <a:rPr lang="pt-BR" sz="3300" b="0" i="0" u="none" strike="noStrike" cap="none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ida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g1da5228e212_0_36"/>
          <p:cNvSpPr txBox="1"/>
          <p:nvPr/>
        </p:nvSpPr>
        <p:spPr>
          <a:xfrm>
            <a:off x="3057175" y="5469875"/>
            <a:ext cx="5552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CCD400"/>
                </a:solidFill>
              </a:rPr>
              <a:t>Projeto</a:t>
            </a:r>
            <a:endParaRPr sz="2300">
              <a:solidFill>
                <a:srgbClr val="CCD4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da5228e212_0_67"/>
          <p:cNvSpPr txBox="1">
            <a:spLocks noGrp="1"/>
          </p:cNvSpPr>
          <p:nvPr>
            <p:ph type="title"/>
          </p:nvPr>
        </p:nvSpPr>
        <p:spPr>
          <a:xfrm>
            <a:off x="312948" y="267298"/>
            <a:ext cx="7954800" cy="53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</a:t>
            </a:r>
            <a:endParaRPr/>
          </a:p>
        </p:txBody>
      </p:sp>
      <p:sp>
        <p:nvSpPr>
          <p:cNvPr id="184" name="Google Shape;184;g1da5228e212_0_67"/>
          <p:cNvSpPr txBox="1">
            <a:spLocks noGrp="1"/>
          </p:cNvSpPr>
          <p:nvPr>
            <p:ph type="body" idx="1"/>
          </p:nvPr>
        </p:nvSpPr>
        <p:spPr>
          <a:xfrm>
            <a:off x="758250" y="1792475"/>
            <a:ext cx="10675500" cy="801900"/>
          </a:xfrm>
          <a:prstGeom prst="rect">
            <a:avLst/>
          </a:prstGeom>
          <a:noFill/>
          <a:ln w="9525" cap="flat" cmpd="sng">
            <a:solidFill>
              <a:srgbClr val="CCD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/>
              <a:t>Descrever os atendimentos de pacientes portadores de neoplasias cutâneas em um centro especializado, em momentos distintos da pandemia da Covid-19</a:t>
            </a:r>
            <a:endParaRPr sz="2400"/>
          </a:p>
        </p:txBody>
      </p:sp>
      <p:sp>
        <p:nvSpPr>
          <p:cNvPr id="185" name="Google Shape;185;g1da5228e212_0_67"/>
          <p:cNvSpPr txBox="1">
            <a:spLocks noGrp="1"/>
          </p:cNvSpPr>
          <p:nvPr>
            <p:ph type="body" idx="2"/>
          </p:nvPr>
        </p:nvSpPr>
        <p:spPr>
          <a:xfrm>
            <a:off x="0" y="961850"/>
            <a:ext cx="1569900" cy="48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Primário</a:t>
            </a:r>
            <a:endParaRPr/>
          </a:p>
        </p:txBody>
      </p:sp>
      <p:sp>
        <p:nvSpPr>
          <p:cNvPr id="186" name="Google Shape;186;g1da5228e212_0_67"/>
          <p:cNvSpPr txBox="1">
            <a:spLocks noGrp="1"/>
          </p:cNvSpPr>
          <p:nvPr>
            <p:ph type="body" idx="2"/>
          </p:nvPr>
        </p:nvSpPr>
        <p:spPr>
          <a:xfrm>
            <a:off x="0" y="3188850"/>
            <a:ext cx="1983000" cy="48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Secundário</a:t>
            </a:r>
            <a:endParaRPr/>
          </a:p>
        </p:txBody>
      </p:sp>
      <p:sp>
        <p:nvSpPr>
          <p:cNvPr id="187" name="Google Shape;187;g1da5228e212_0_67"/>
          <p:cNvSpPr txBox="1">
            <a:spLocks noGrp="1"/>
          </p:cNvSpPr>
          <p:nvPr>
            <p:ph type="body" idx="1"/>
          </p:nvPr>
        </p:nvSpPr>
        <p:spPr>
          <a:xfrm>
            <a:off x="758250" y="4142750"/>
            <a:ext cx="10675500" cy="801900"/>
          </a:xfrm>
          <a:prstGeom prst="rect">
            <a:avLst/>
          </a:prstGeom>
          <a:noFill/>
          <a:ln w="9525" cap="flat" cmpd="sng">
            <a:solidFill>
              <a:srgbClr val="CCD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/>
              <a:t>Avaliar se houve diferenças nos atendimentos que permitam estabelecer ações para otimizar os desfechos oncológicos no contexto de pandemia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312949" y="267298"/>
            <a:ext cx="721157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3600"/>
              <a:buFont typeface="Quattrocento Sans"/>
              <a:buNone/>
            </a:pPr>
            <a:r>
              <a:rPr lang="pt-BR"/>
              <a:t>Metodologia</a:t>
            </a:r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2989326" y="2172582"/>
            <a:ext cx="6213348" cy="60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500"/>
              <a:t>Análise retrospectiva de prontuários</a:t>
            </a:r>
            <a:endParaRPr sz="2500"/>
          </a:p>
        </p:txBody>
      </p:sp>
      <p:sp>
        <p:nvSpPr>
          <p:cNvPr id="194" name="Google Shape;194;p4"/>
          <p:cNvSpPr txBox="1">
            <a:spLocks noGrp="1"/>
          </p:cNvSpPr>
          <p:nvPr>
            <p:ph type="body" idx="2"/>
          </p:nvPr>
        </p:nvSpPr>
        <p:spPr>
          <a:xfrm>
            <a:off x="2989326" y="3385652"/>
            <a:ext cx="6213348" cy="60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/>
              <a:t>Março, abril e maio de 2020, 2021 e 2022</a:t>
            </a:r>
            <a:endParaRPr sz="2400"/>
          </a:p>
        </p:txBody>
      </p:sp>
      <p:sp>
        <p:nvSpPr>
          <p:cNvPr id="195" name="Google Shape;195;p4"/>
          <p:cNvSpPr txBox="1">
            <a:spLocks noGrp="1"/>
          </p:cNvSpPr>
          <p:nvPr>
            <p:ph type="body" idx="3"/>
          </p:nvPr>
        </p:nvSpPr>
        <p:spPr>
          <a:xfrm>
            <a:off x="2809300" y="4598725"/>
            <a:ext cx="6649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100"/>
              <a:t>Variáveis: clínicas, anatomia patológica e tratamento 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da5228e212_0_85"/>
          <p:cNvSpPr txBox="1">
            <a:spLocks noGrp="1"/>
          </p:cNvSpPr>
          <p:nvPr>
            <p:ph type="title"/>
          </p:nvPr>
        </p:nvSpPr>
        <p:spPr>
          <a:xfrm>
            <a:off x="312949" y="267298"/>
            <a:ext cx="7211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D400"/>
              </a:buClr>
              <a:buSzPts val="3600"/>
              <a:buFont typeface="Quattrocento Sans"/>
              <a:buNone/>
            </a:pPr>
            <a:r>
              <a:rPr lang="pt-BR"/>
              <a:t>Departamentos</a:t>
            </a:r>
            <a:endParaRPr/>
          </a:p>
        </p:txBody>
      </p:sp>
      <p:sp>
        <p:nvSpPr>
          <p:cNvPr id="201" name="Google Shape;201;g1da5228e212_0_85"/>
          <p:cNvSpPr txBox="1">
            <a:spLocks noGrp="1"/>
          </p:cNvSpPr>
          <p:nvPr>
            <p:ph type="body" idx="1"/>
          </p:nvPr>
        </p:nvSpPr>
        <p:spPr>
          <a:xfrm>
            <a:off x="2989326" y="2172582"/>
            <a:ext cx="6213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500"/>
              <a:t>Oncologia Clínica</a:t>
            </a:r>
            <a:endParaRPr sz="2500"/>
          </a:p>
        </p:txBody>
      </p:sp>
      <p:sp>
        <p:nvSpPr>
          <p:cNvPr id="202" name="Google Shape;202;g1da5228e212_0_85"/>
          <p:cNvSpPr txBox="1">
            <a:spLocks noGrp="1"/>
          </p:cNvSpPr>
          <p:nvPr>
            <p:ph type="body" idx="2"/>
          </p:nvPr>
        </p:nvSpPr>
        <p:spPr>
          <a:xfrm>
            <a:off x="2989326" y="3385652"/>
            <a:ext cx="6213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/>
              <a:t>Radiologia</a:t>
            </a:r>
            <a:endParaRPr sz="2400"/>
          </a:p>
        </p:txBody>
      </p:sp>
      <p:sp>
        <p:nvSpPr>
          <p:cNvPr id="203" name="Google Shape;203;g1da5228e212_0_85"/>
          <p:cNvSpPr txBox="1">
            <a:spLocks noGrp="1"/>
          </p:cNvSpPr>
          <p:nvPr>
            <p:ph type="body" idx="3"/>
          </p:nvPr>
        </p:nvSpPr>
        <p:spPr>
          <a:xfrm>
            <a:off x="2989326" y="4575320"/>
            <a:ext cx="6213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/>
              <a:t>Centro de referência de tumores cutâneos</a:t>
            </a:r>
            <a:endParaRPr sz="2400"/>
          </a:p>
        </p:txBody>
      </p:sp>
      <p:grpSp>
        <p:nvGrpSpPr>
          <p:cNvPr id="204" name="Google Shape;204;g1da5228e212_0_85"/>
          <p:cNvGrpSpPr/>
          <p:nvPr/>
        </p:nvGrpSpPr>
        <p:grpSpPr>
          <a:xfrm>
            <a:off x="2273614" y="3385643"/>
            <a:ext cx="540300" cy="540300"/>
            <a:chOff x="7659503" y="2086456"/>
            <a:chExt cx="540300" cy="540300"/>
          </a:xfrm>
        </p:grpSpPr>
        <p:sp>
          <p:nvSpPr>
            <p:cNvPr id="205" name="Google Shape;205;g1da5228e212_0_85"/>
            <p:cNvSpPr/>
            <p:nvPr/>
          </p:nvSpPr>
          <p:spPr>
            <a:xfrm>
              <a:off x="7659503" y="2086456"/>
              <a:ext cx="540300" cy="540300"/>
            </a:xfrm>
            <a:prstGeom prst="ellipse">
              <a:avLst/>
            </a:prstGeom>
            <a:solidFill>
              <a:srgbClr val="6EB1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" name="Google Shape;206;g1da5228e212_0_85"/>
            <p:cNvGrpSpPr/>
            <p:nvPr/>
          </p:nvGrpSpPr>
          <p:grpSpPr>
            <a:xfrm>
              <a:off x="7790165" y="2205102"/>
              <a:ext cx="311200" cy="311201"/>
              <a:chOff x="13145992" y="3650237"/>
              <a:chExt cx="976467" cy="976468"/>
            </a:xfrm>
          </p:grpSpPr>
          <p:grpSp>
            <p:nvGrpSpPr>
              <p:cNvPr id="207" name="Google Shape;207;g1da5228e212_0_85"/>
              <p:cNvGrpSpPr/>
              <p:nvPr/>
            </p:nvGrpSpPr>
            <p:grpSpPr>
              <a:xfrm>
                <a:off x="13465155" y="3742443"/>
                <a:ext cx="326916" cy="180424"/>
                <a:chOff x="1163873" y="4590170"/>
                <a:chExt cx="220800" cy="121859"/>
              </a:xfrm>
            </p:grpSpPr>
            <p:sp>
              <p:nvSpPr>
                <p:cNvPr id="208" name="Google Shape;208;g1da5228e212_0_85"/>
                <p:cNvSpPr/>
                <p:nvPr/>
              </p:nvSpPr>
              <p:spPr>
                <a:xfrm>
                  <a:off x="1163873" y="4590170"/>
                  <a:ext cx="220800" cy="68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g1da5228e212_0_85"/>
                <p:cNvSpPr/>
                <p:nvPr/>
              </p:nvSpPr>
              <p:spPr>
                <a:xfrm>
                  <a:off x="1205502" y="4645129"/>
                  <a:ext cx="141900" cy="66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0" name="Google Shape;210;g1da5228e212_0_85"/>
              <p:cNvSpPr/>
              <p:nvPr/>
            </p:nvSpPr>
            <p:spPr>
              <a:xfrm>
                <a:off x="13145992" y="3650237"/>
                <a:ext cx="976467" cy="976468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780" extrusionOk="0">
                    <a:moveTo>
                      <a:pt x="436" y="2029"/>
                    </a:moveTo>
                    <a:cubicBezTo>
                      <a:pt x="598" y="1993"/>
                      <a:pt x="747" y="2046"/>
                      <a:pt x="898" y="2056"/>
                    </a:cubicBezTo>
                    <a:cubicBezTo>
                      <a:pt x="934" y="2058"/>
                      <a:pt x="970" y="2061"/>
                      <a:pt x="1004" y="2072"/>
                    </a:cubicBezTo>
                    <a:cubicBezTo>
                      <a:pt x="1096" y="2100"/>
                      <a:pt x="1151" y="2177"/>
                      <a:pt x="1153" y="2274"/>
                    </a:cubicBezTo>
                    <a:cubicBezTo>
                      <a:pt x="1155" y="2396"/>
                      <a:pt x="1155" y="2396"/>
                      <a:pt x="1275" y="2396"/>
                    </a:cubicBezTo>
                    <a:cubicBezTo>
                      <a:pt x="2082" y="2396"/>
                      <a:pt x="2888" y="2396"/>
                      <a:pt x="3694" y="2396"/>
                    </a:cubicBezTo>
                    <a:cubicBezTo>
                      <a:pt x="3778" y="2396"/>
                      <a:pt x="3791" y="2409"/>
                      <a:pt x="3791" y="2493"/>
                    </a:cubicBezTo>
                    <a:cubicBezTo>
                      <a:pt x="3791" y="2577"/>
                      <a:pt x="3790" y="2661"/>
                      <a:pt x="3791" y="2745"/>
                    </a:cubicBezTo>
                    <a:cubicBezTo>
                      <a:pt x="3791" y="2785"/>
                      <a:pt x="3780" y="2813"/>
                      <a:pt x="3735" y="2824"/>
                    </a:cubicBezTo>
                    <a:cubicBezTo>
                      <a:pt x="3724" y="2827"/>
                      <a:pt x="3710" y="2848"/>
                      <a:pt x="3708" y="2862"/>
                    </a:cubicBezTo>
                    <a:cubicBezTo>
                      <a:pt x="3704" y="2896"/>
                      <a:pt x="3710" y="2931"/>
                      <a:pt x="3704" y="2964"/>
                    </a:cubicBezTo>
                    <a:cubicBezTo>
                      <a:pt x="3686" y="3072"/>
                      <a:pt x="3597" y="3144"/>
                      <a:pt x="3482" y="3145"/>
                    </a:cubicBezTo>
                    <a:cubicBezTo>
                      <a:pt x="3386" y="3146"/>
                      <a:pt x="3290" y="3147"/>
                      <a:pt x="3193" y="3145"/>
                    </a:cubicBezTo>
                    <a:cubicBezTo>
                      <a:pt x="3159" y="3144"/>
                      <a:pt x="3147" y="3156"/>
                      <a:pt x="3148" y="3190"/>
                    </a:cubicBezTo>
                    <a:cubicBezTo>
                      <a:pt x="3149" y="3361"/>
                      <a:pt x="3148" y="3532"/>
                      <a:pt x="3148" y="3703"/>
                    </a:cubicBezTo>
                    <a:cubicBezTo>
                      <a:pt x="3148" y="3765"/>
                      <a:pt x="3133" y="3780"/>
                      <a:pt x="3071" y="3780"/>
                    </a:cubicBezTo>
                    <a:cubicBezTo>
                      <a:pt x="2128" y="3780"/>
                      <a:pt x="1185" y="3780"/>
                      <a:pt x="243" y="3780"/>
                    </a:cubicBezTo>
                    <a:cubicBezTo>
                      <a:pt x="182" y="3780"/>
                      <a:pt x="169" y="3766"/>
                      <a:pt x="168" y="3705"/>
                    </a:cubicBezTo>
                    <a:cubicBezTo>
                      <a:pt x="168" y="3519"/>
                      <a:pt x="169" y="3333"/>
                      <a:pt x="167" y="3146"/>
                    </a:cubicBezTo>
                    <a:cubicBezTo>
                      <a:pt x="166" y="3121"/>
                      <a:pt x="156" y="3091"/>
                      <a:pt x="140" y="3072"/>
                    </a:cubicBezTo>
                    <a:cubicBezTo>
                      <a:pt x="93" y="3015"/>
                      <a:pt x="83" y="2949"/>
                      <a:pt x="87" y="2879"/>
                    </a:cubicBezTo>
                    <a:cubicBezTo>
                      <a:pt x="90" y="2847"/>
                      <a:pt x="85" y="2825"/>
                      <a:pt x="45" y="2817"/>
                    </a:cubicBezTo>
                    <a:cubicBezTo>
                      <a:pt x="29" y="2813"/>
                      <a:pt x="16" y="2785"/>
                      <a:pt x="5" y="2767"/>
                    </a:cubicBezTo>
                    <a:cubicBezTo>
                      <a:pt x="0" y="2758"/>
                      <a:pt x="4" y="2745"/>
                      <a:pt x="4" y="2734"/>
                    </a:cubicBezTo>
                    <a:cubicBezTo>
                      <a:pt x="4" y="1956"/>
                      <a:pt x="3" y="1178"/>
                      <a:pt x="4" y="400"/>
                    </a:cubicBezTo>
                    <a:cubicBezTo>
                      <a:pt x="5" y="231"/>
                      <a:pt x="77" y="102"/>
                      <a:pt x="236" y="34"/>
                    </a:cubicBezTo>
                    <a:cubicBezTo>
                      <a:pt x="283" y="14"/>
                      <a:pt x="338" y="2"/>
                      <a:pt x="389" y="2"/>
                    </a:cubicBezTo>
                    <a:cubicBezTo>
                      <a:pt x="1122" y="0"/>
                      <a:pt x="1855" y="1"/>
                      <a:pt x="2589" y="1"/>
                    </a:cubicBezTo>
                    <a:cubicBezTo>
                      <a:pt x="2656" y="1"/>
                      <a:pt x="2677" y="26"/>
                      <a:pt x="2663" y="90"/>
                    </a:cubicBezTo>
                    <a:cubicBezTo>
                      <a:pt x="2647" y="162"/>
                      <a:pt x="2621" y="233"/>
                      <a:pt x="2611" y="307"/>
                    </a:cubicBezTo>
                    <a:cubicBezTo>
                      <a:pt x="2598" y="401"/>
                      <a:pt x="2592" y="497"/>
                      <a:pt x="2590" y="593"/>
                    </a:cubicBezTo>
                    <a:cubicBezTo>
                      <a:pt x="2586" y="716"/>
                      <a:pt x="2547" y="776"/>
                      <a:pt x="2433" y="823"/>
                    </a:cubicBezTo>
                    <a:cubicBezTo>
                      <a:pt x="2418" y="830"/>
                      <a:pt x="2404" y="845"/>
                      <a:pt x="2395" y="860"/>
                    </a:cubicBezTo>
                    <a:cubicBezTo>
                      <a:pt x="2365" y="918"/>
                      <a:pt x="2337" y="977"/>
                      <a:pt x="2307" y="1035"/>
                    </a:cubicBezTo>
                    <a:cubicBezTo>
                      <a:pt x="2267" y="1110"/>
                      <a:pt x="2201" y="1148"/>
                      <a:pt x="2118" y="1149"/>
                    </a:cubicBezTo>
                    <a:cubicBezTo>
                      <a:pt x="1970" y="1152"/>
                      <a:pt x="1823" y="1152"/>
                      <a:pt x="1675" y="1149"/>
                    </a:cubicBezTo>
                    <a:cubicBezTo>
                      <a:pt x="1594" y="1148"/>
                      <a:pt x="1529" y="1110"/>
                      <a:pt x="1489" y="1037"/>
                    </a:cubicBezTo>
                    <a:cubicBezTo>
                      <a:pt x="1471" y="1005"/>
                      <a:pt x="1455" y="971"/>
                      <a:pt x="1439" y="938"/>
                    </a:cubicBezTo>
                    <a:cubicBezTo>
                      <a:pt x="1410" y="878"/>
                      <a:pt x="1383" y="825"/>
                      <a:pt x="1311" y="797"/>
                    </a:cubicBezTo>
                    <a:cubicBezTo>
                      <a:pt x="1239" y="769"/>
                      <a:pt x="1205" y="700"/>
                      <a:pt x="1205" y="619"/>
                    </a:cubicBezTo>
                    <a:cubicBezTo>
                      <a:pt x="1206" y="571"/>
                      <a:pt x="1205" y="523"/>
                      <a:pt x="1206" y="475"/>
                    </a:cubicBezTo>
                    <a:cubicBezTo>
                      <a:pt x="1206" y="446"/>
                      <a:pt x="1198" y="433"/>
                      <a:pt x="1166" y="433"/>
                    </a:cubicBezTo>
                    <a:cubicBezTo>
                      <a:pt x="936" y="434"/>
                      <a:pt x="706" y="434"/>
                      <a:pt x="476" y="432"/>
                    </a:cubicBezTo>
                    <a:cubicBezTo>
                      <a:pt x="437" y="432"/>
                      <a:pt x="435" y="453"/>
                      <a:pt x="435" y="482"/>
                    </a:cubicBezTo>
                    <a:cubicBezTo>
                      <a:pt x="436" y="782"/>
                      <a:pt x="436" y="1082"/>
                      <a:pt x="436" y="1382"/>
                    </a:cubicBezTo>
                    <a:cubicBezTo>
                      <a:pt x="436" y="1579"/>
                      <a:pt x="436" y="1776"/>
                      <a:pt x="436" y="1974"/>
                    </a:cubicBezTo>
                    <a:cubicBezTo>
                      <a:pt x="436" y="1991"/>
                      <a:pt x="436" y="2009"/>
                      <a:pt x="436" y="2029"/>
                    </a:cubicBezTo>
                    <a:close/>
                    <a:moveTo>
                      <a:pt x="1660" y="3145"/>
                    </a:moveTo>
                    <a:cubicBezTo>
                      <a:pt x="1219" y="3145"/>
                      <a:pt x="777" y="3145"/>
                      <a:pt x="336" y="3146"/>
                    </a:cubicBezTo>
                    <a:cubicBezTo>
                      <a:pt x="276" y="3146"/>
                      <a:pt x="276" y="3146"/>
                      <a:pt x="276" y="3207"/>
                    </a:cubicBezTo>
                    <a:cubicBezTo>
                      <a:pt x="276" y="3338"/>
                      <a:pt x="276" y="3468"/>
                      <a:pt x="276" y="3599"/>
                    </a:cubicBezTo>
                    <a:cubicBezTo>
                      <a:pt x="276" y="3672"/>
                      <a:pt x="276" y="3672"/>
                      <a:pt x="350" y="3672"/>
                    </a:cubicBezTo>
                    <a:cubicBezTo>
                      <a:pt x="1223" y="3672"/>
                      <a:pt x="2096" y="3672"/>
                      <a:pt x="2969" y="3672"/>
                    </a:cubicBezTo>
                    <a:cubicBezTo>
                      <a:pt x="2979" y="3672"/>
                      <a:pt x="2990" y="3672"/>
                      <a:pt x="3001" y="3672"/>
                    </a:cubicBezTo>
                    <a:cubicBezTo>
                      <a:pt x="3028" y="3673"/>
                      <a:pt x="3041" y="3661"/>
                      <a:pt x="3041" y="3634"/>
                    </a:cubicBezTo>
                    <a:cubicBezTo>
                      <a:pt x="3040" y="3590"/>
                      <a:pt x="3040" y="3547"/>
                      <a:pt x="3041" y="3503"/>
                    </a:cubicBezTo>
                    <a:cubicBezTo>
                      <a:pt x="3041" y="3474"/>
                      <a:pt x="3030" y="3461"/>
                      <a:pt x="2999" y="3462"/>
                    </a:cubicBezTo>
                    <a:cubicBezTo>
                      <a:pt x="2929" y="3463"/>
                      <a:pt x="2860" y="3462"/>
                      <a:pt x="2790" y="3462"/>
                    </a:cubicBezTo>
                    <a:cubicBezTo>
                      <a:pt x="2753" y="3462"/>
                      <a:pt x="2725" y="3451"/>
                      <a:pt x="2724" y="3408"/>
                    </a:cubicBezTo>
                    <a:cubicBezTo>
                      <a:pt x="2722" y="3364"/>
                      <a:pt x="2751" y="3354"/>
                      <a:pt x="2788" y="3354"/>
                    </a:cubicBezTo>
                    <a:cubicBezTo>
                      <a:pt x="2845" y="3355"/>
                      <a:pt x="2903" y="3354"/>
                      <a:pt x="2960" y="3354"/>
                    </a:cubicBezTo>
                    <a:cubicBezTo>
                      <a:pt x="3041" y="3354"/>
                      <a:pt x="3041" y="3354"/>
                      <a:pt x="3041" y="3276"/>
                    </a:cubicBezTo>
                    <a:cubicBezTo>
                      <a:pt x="3041" y="3251"/>
                      <a:pt x="3039" y="3226"/>
                      <a:pt x="3041" y="3202"/>
                    </a:cubicBezTo>
                    <a:cubicBezTo>
                      <a:pt x="3046" y="3156"/>
                      <a:pt x="3027" y="3144"/>
                      <a:pt x="2983" y="3145"/>
                    </a:cubicBezTo>
                    <a:cubicBezTo>
                      <a:pt x="2542" y="3146"/>
                      <a:pt x="2101" y="3145"/>
                      <a:pt x="1660" y="3145"/>
                    </a:cubicBezTo>
                    <a:close/>
                    <a:moveTo>
                      <a:pt x="2543" y="114"/>
                    </a:moveTo>
                    <a:cubicBezTo>
                      <a:pt x="2518" y="114"/>
                      <a:pt x="2503" y="114"/>
                      <a:pt x="2487" y="114"/>
                    </a:cubicBezTo>
                    <a:cubicBezTo>
                      <a:pt x="1791" y="114"/>
                      <a:pt x="1095" y="117"/>
                      <a:pt x="400" y="112"/>
                    </a:cubicBezTo>
                    <a:cubicBezTo>
                      <a:pt x="239" y="111"/>
                      <a:pt x="114" y="238"/>
                      <a:pt x="115" y="399"/>
                    </a:cubicBezTo>
                    <a:cubicBezTo>
                      <a:pt x="120" y="1019"/>
                      <a:pt x="117" y="1639"/>
                      <a:pt x="117" y="2259"/>
                    </a:cubicBezTo>
                    <a:cubicBezTo>
                      <a:pt x="117" y="2302"/>
                      <a:pt x="105" y="2363"/>
                      <a:pt x="127" y="2383"/>
                    </a:cubicBezTo>
                    <a:cubicBezTo>
                      <a:pt x="153" y="2406"/>
                      <a:pt x="212" y="2395"/>
                      <a:pt x="256" y="2396"/>
                    </a:cubicBezTo>
                    <a:cubicBezTo>
                      <a:pt x="326" y="2397"/>
                      <a:pt x="327" y="2396"/>
                      <a:pt x="327" y="2323"/>
                    </a:cubicBezTo>
                    <a:cubicBezTo>
                      <a:pt x="327" y="1691"/>
                      <a:pt x="327" y="1059"/>
                      <a:pt x="327" y="427"/>
                    </a:cubicBezTo>
                    <a:cubicBezTo>
                      <a:pt x="327" y="414"/>
                      <a:pt x="327" y="402"/>
                      <a:pt x="327" y="389"/>
                    </a:cubicBezTo>
                    <a:cubicBezTo>
                      <a:pt x="326" y="346"/>
                      <a:pt x="345" y="322"/>
                      <a:pt x="391" y="323"/>
                    </a:cubicBezTo>
                    <a:cubicBezTo>
                      <a:pt x="406" y="324"/>
                      <a:pt x="422" y="323"/>
                      <a:pt x="437" y="323"/>
                    </a:cubicBezTo>
                    <a:cubicBezTo>
                      <a:pt x="1096" y="323"/>
                      <a:pt x="1755" y="323"/>
                      <a:pt x="2414" y="323"/>
                    </a:cubicBezTo>
                    <a:cubicBezTo>
                      <a:pt x="2431" y="323"/>
                      <a:pt x="2449" y="326"/>
                      <a:pt x="2464" y="321"/>
                    </a:cubicBezTo>
                    <a:cubicBezTo>
                      <a:pt x="2477" y="318"/>
                      <a:pt x="2495" y="308"/>
                      <a:pt x="2498" y="297"/>
                    </a:cubicBezTo>
                    <a:cubicBezTo>
                      <a:pt x="2515" y="239"/>
                      <a:pt x="2528" y="181"/>
                      <a:pt x="2543" y="114"/>
                    </a:cubicBezTo>
                    <a:close/>
                    <a:moveTo>
                      <a:pt x="1897" y="2822"/>
                    </a:moveTo>
                    <a:cubicBezTo>
                      <a:pt x="1356" y="2822"/>
                      <a:pt x="816" y="2822"/>
                      <a:pt x="275" y="2822"/>
                    </a:cubicBezTo>
                    <a:cubicBezTo>
                      <a:pt x="258" y="2822"/>
                      <a:pt x="241" y="2821"/>
                      <a:pt x="224" y="2824"/>
                    </a:cubicBezTo>
                    <a:cubicBezTo>
                      <a:pt x="214" y="2827"/>
                      <a:pt x="201" y="2835"/>
                      <a:pt x="197" y="2844"/>
                    </a:cubicBezTo>
                    <a:cubicBezTo>
                      <a:pt x="160" y="2944"/>
                      <a:pt x="221" y="3031"/>
                      <a:pt x="327" y="3031"/>
                    </a:cubicBezTo>
                    <a:cubicBezTo>
                      <a:pt x="1374" y="3031"/>
                      <a:pt x="2421" y="3031"/>
                      <a:pt x="3468" y="3031"/>
                    </a:cubicBezTo>
                    <a:cubicBezTo>
                      <a:pt x="3480" y="3031"/>
                      <a:pt x="3493" y="3032"/>
                      <a:pt x="3505" y="3031"/>
                    </a:cubicBezTo>
                    <a:cubicBezTo>
                      <a:pt x="3574" y="3025"/>
                      <a:pt x="3604" y="2971"/>
                      <a:pt x="3600" y="2867"/>
                    </a:cubicBezTo>
                    <a:cubicBezTo>
                      <a:pt x="3597" y="2795"/>
                      <a:pt x="3541" y="2824"/>
                      <a:pt x="3509" y="2824"/>
                    </a:cubicBezTo>
                    <a:cubicBezTo>
                      <a:pt x="2972" y="2822"/>
                      <a:pt x="2434" y="2822"/>
                      <a:pt x="1897" y="2822"/>
                    </a:cubicBezTo>
                    <a:close/>
                    <a:moveTo>
                      <a:pt x="1831" y="718"/>
                    </a:moveTo>
                    <a:cubicBezTo>
                      <a:pt x="1830" y="714"/>
                      <a:pt x="1829" y="710"/>
                      <a:pt x="1828" y="706"/>
                    </a:cubicBezTo>
                    <a:cubicBezTo>
                      <a:pt x="1849" y="686"/>
                      <a:pt x="1868" y="656"/>
                      <a:pt x="1893" y="650"/>
                    </a:cubicBezTo>
                    <a:cubicBezTo>
                      <a:pt x="1928" y="640"/>
                      <a:pt x="1944" y="672"/>
                      <a:pt x="1956" y="704"/>
                    </a:cubicBezTo>
                    <a:cubicBezTo>
                      <a:pt x="1959" y="712"/>
                      <a:pt x="1978" y="718"/>
                      <a:pt x="1990" y="718"/>
                    </a:cubicBezTo>
                    <a:cubicBezTo>
                      <a:pt x="2119" y="719"/>
                      <a:pt x="2248" y="719"/>
                      <a:pt x="2376" y="718"/>
                    </a:cubicBezTo>
                    <a:cubicBezTo>
                      <a:pt x="2432" y="718"/>
                      <a:pt x="2477" y="680"/>
                      <a:pt x="2481" y="625"/>
                    </a:cubicBezTo>
                    <a:cubicBezTo>
                      <a:pt x="2485" y="571"/>
                      <a:pt x="2483" y="517"/>
                      <a:pt x="2481" y="462"/>
                    </a:cubicBezTo>
                    <a:cubicBezTo>
                      <a:pt x="2480" y="452"/>
                      <a:pt x="2464" y="435"/>
                      <a:pt x="2454" y="435"/>
                    </a:cubicBezTo>
                    <a:cubicBezTo>
                      <a:pt x="2396" y="432"/>
                      <a:pt x="2337" y="433"/>
                      <a:pt x="2280" y="433"/>
                    </a:cubicBezTo>
                    <a:cubicBezTo>
                      <a:pt x="2276" y="443"/>
                      <a:pt x="2274" y="447"/>
                      <a:pt x="2273" y="451"/>
                    </a:cubicBezTo>
                    <a:cubicBezTo>
                      <a:pt x="2269" y="482"/>
                      <a:pt x="2257" y="505"/>
                      <a:pt x="2222" y="508"/>
                    </a:cubicBezTo>
                    <a:cubicBezTo>
                      <a:pt x="2186" y="511"/>
                      <a:pt x="2170" y="492"/>
                      <a:pt x="2162" y="458"/>
                    </a:cubicBezTo>
                    <a:cubicBezTo>
                      <a:pt x="2159" y="447"/>
                      <a:pt x="2136" y="434"/>
                      <a:pt x="2121" y="434"/>
                    </a:cubicBezTo>
                    <a:cubicBezTo>
                      <a:pt x="1972" y="433"/>
                      <a:pt x="1823" y="434"/>
                      <a:pt x="1674" y="433"/>
                    </a:cubicBezTo>
                    <a:cubicBezTo>
                      <a:pt x="1646" y="432"/>
                      <a:pt x="1634" y="440"/>
                      <a:pt x="1626" y="469"/>
                    </a:cubicBezTo>
                    <a:cubicBezTo>
                      <a:pt x="1623" y="485"/>
                      <a:pt x="1599" y="504"/>
                      <a:pt x="1582" y="505"/>
                    </a:cubicBezTo>
                    <a:cubicBezTo>
                      <a:pt x="1565" y="507"/>
                      <a:pt x="1544" y="492"/>
                      <a:pt x="1530" y="478"/>
                    </a:cubicBezTo>
                    <a:cubicBezTo>
                      <a:pt x="1520" y="469"/>
                      <a:pt x="1520" y="451"/>
                      <a:pt x="1514" y="433"/>
                    </a:cubicBezTo>
                    <a:cubicBezTo>
                      <a:pt x="1456" y="433"/>
                      <a:pt x="1399" y="432"/>
                      <a:pt x="1342" y="435"/>
                    </a:cubicBezTo>
                    <a:cubicBezTo>
                      <a:pt x="1331" y="435"/>
                      <a:pt x="1314" y="454"/>
                      <a:pt x="1313" y="466"/>
                    </a:cubicBezTo>
                    <a:cubicBezTo>
                      <a:pt x="1310" y="517"/>
                      <a:pt x="1310" y="568"/>
                      <a:pt x="1313" y="619"/>
                    </a:cubicBezTo>
                    <a:cubicBezTo>
                      <a:pt x="1316" y="673"/>
                      <a:pt x="1357" y="717"/>
                      <a:pt x="1407" y="717"/>
                    </a:cubicBezTo>
                    <a:cubicBezTo>
                      <a:pt x="1548" y="719"/>
                      <a:pt x="1690" y="718"/>
                      <a:pt x="1831" y="718"/>
                    </a:cubicBezTo>
                    <a:close/>
                    <a:moveTo>
                      <a:pt x="694" y="2713"/>
                    </a:moveTo>
                    <a:cubicBezTo>
                      <a:pt x="874" y="2713"/>
                      <a:pt x="1054" y="2712"/>
                      <a:pt x="1234" y="2714"/>
                    </a:cubicBezTo>
                    <a:cubicBezTo>
                      <a:pt x="1271" y="2714"/>
                      <a:pt x="1284" y="2702"/>
                      <a:pt x="1281" y="2666"/>
                    </a:cubicBezTo>
                    <a:cubicBezTo>
                      <a:pt x="1279" y="2637"/>
                      <a:pt x="1281" y="2607"/>
                      <a:pt x="1281" y="2577"/>
                    </a:cubicBezTo>
                    <a:cubicBezTo>
                      <a:pt x="1281" y="2503"/>
                      <a:pt x="1281" y="2503"/>
                      <a:pt x="1204" y="2503"/>
                    </a:cubicBezTo>
                    <a:cubicBezTo>
                      <a:pt x="922" y="2503"/>
                      <a:pt x="639" y="2503"/>
                      <a:pt x="357" y="2503"/>
                    </a:cubicBezTo>
                    <a:cubicBezTo>
                      <a:pt x="293" y="2503"/>
                      <a:pt x="229" y="2505"/>
                      <a:pt x="166" y="2502"/>
                    </a:cubicBezTo>
                    <a:cubicBezTo>
                      <a:pt x="126" y="2501"/>
                      <a:pt x="114" y="2516"/>
                      <a:pt x="117" y="2554"/>
                    </a:cubicBezTo>
                    <a:cubicBezTo>
                      <a:pt x="119" y="2589"/>
                      <a:pt x="120" y="2625"/>
                      <a:pt x="117" y="2661"/>
                    </a:cubicBezTo>
                    <a:cubicBezTo>
                      <a:pt x="113" y="2701"/>
                      <a:pt x="126" y="2714"/>
                      <a:pt x="168" y="2714"/>
                    </a:cubicBezTo>
                    <a:cubicBezTo>
                      <a:pt x="343" y="2712"/>
                      <a:pt x="519" y="2713"/>
                      <a:pt x="694" y="2713"/>
                    </a:cubicBezTo>
                    <a:close/>
                    <a:moveTo>
                      <a:pt x="1974" y="2713"/>
                    </a:moveTo>
                    <a:cubicBezTo>
                      <a:pt x="2152" y="2713"/>
                      <a:pt x="2331" y="2712"/>
                      <a:pt x="2509" y="2714"/>
                    </a:cubicBezTo>
                    <a:cubicBezTo>
                      <a:pt x="2549" y="2714"/>
                      <a:pt x="2562" y="2701"/>
                      <a:pt x="2558" y="2663"/>
                    </a:cubicBezTo>
                    <a:cubicBezTo>
                      <a:pt x="2556" y="2629"/>
                      <a:pt x="2555" y="2595"/>
                      <a:pt x="2559" y="2561"/>
                    </a:cubicBezTo>
                    <a:cubicBezTo>
                      <a:pt x="2563" y="2517"/>
                      <a:pt x="2548" y="2502"/>
                      <a:pt x="2502" y="2502"/>
                    </a:cubicBezTo>
                    <a:cubicBezTo>
                      <a:pt x="2307" y="2504"/>
                      <a:pt x="2111" y="2503"/>
                      <a:pt x="1916" y="2503"/>
                    </a:cubicBezTo>
                    <a:cubicBezTo>
                      <a:pt x="1762" y="2503"/>
                      <a:pt x="1608" y="2504"/>
                      <a:pt x="1455" y="2502"/>
                    </a:cubicBezTo>
                    <a:cubicBezTo>
                      <a:pt x="1410" y="2502"/>
                      <a:pt x="1388" y="2512"/>
                      <a:pt x="1394" y="2561"/>
                    </a:cubicBezTo>
                    <a:cubicBezTo>
                      <a:pt x="1398" y="2595"/>
                      <a:pt x="1397" y="2629"/>
                      <a:pt x="1394" y="2663"/>
                    </a:cubicBezTo>
                    <a:cubicBezTo>
                      <a:pt x="1391" y="2702"/>
                      <a:pt x="1404" y="2714"/>
                      <a:pt x="1443" y="2714"/>
                    </a:cubicBezTo>
                    <a:cubicBezTo>
                      <a:pt x="1620" y="2712"/>
                      <a:pt x="1797" y="2713"/>
                      <a:pt x="1974" y="2713"/>
                    </a:cubicBezTo>
                    <a:close/>
                    <a:moveTo>
                      <a:pt x="3175" y="2713"/>
                    </a:moveTo>
                    <a:cubicBezTo>
                      <a:pt x="3325" y="2713"/>
                      <a:pt x="3476" y="2711"/>
                      <a:pt x="3626" y="2714"/>
                    </a:cubicBezTo>
                    <a:cubicBezTo>
                      <a:pt x="3669" y="2715"/>
                      <a:pt x="3681" y="2701"/>
                      <a:pt x="3678" y="2661"/>
                    </a:cubicBezTo>
                    <a:cubicBezTo>
                      <a:pt x="3675" y="2622"/>
                      <a:pt x="3676" y="2583"/>
                      <a:pt x="3678" y="2544"/>
                    </a:cubicBezTo>
                    <a:cubicBezTo>
                      <a:pt x="3679" y="2514"/>
                      <a:pt x="3668" y="2503"/>
                      <a:pt x="3637" y="2503"/>
                    </a:cubicBezTo>
                    <a:cubicBezTo>
                      <a:pt x="3329" y="2503"/>
                      <a:pt x="3020" y="2503"/>
                      <a:pt x="2711" y="2503"/>
                    </a:cubicBezTo>
                    <a:cubicBezTo>
                      <a:pt x="2680" y="2503"/>
                      <a:pt x="2670" y="2516"/>
                      <a:pt x="2671" y="2545"/>
                    </a:cubicBezTo>
                    <a:cubicBezTo>
                      <a:pt x="2673" y="2585"/>
                      <a:pt x="2674" y="2626"/>
                      <a:pt x="2671" y="2666"/>
                    </a:cubicBezTo>
                    <a:cubicBezTo>
                      <a:pt x="2668" y="2703"/>
                      <a:pt x="2682" y="2714"/>
                      <a:pt x="2718" y="2714"/>
                    </a:cubicBezTo>
                    <a:cubicBezTo>
                      <a:pt x="2870" y="2712"/>
                      <a:pt x="3023" y="2713"/>
                      <a:pt x="3175" y="2713"/>
                    </a:cubicBezTo>
                    <a:close/>
                    <a:moveTo>
                      <a:pt x="739" y="2396"/>
                    </a:moveTo>
                    <a:cubicBezTo>
                      <a:pt x="809" y="2396"/>
                      <a:pt x="879" y="2397"/>
                      <a:pt x="949" y="2396"/>
                    </a:cubicBezTo>
                    <a:cubicBezTo>
                      <a:pt x="1055" y="2395"/>
                      <a:pt x="1046" y="2413"/>
                      <a:pt x="1045" y="2294"/>
                    </a:cubicBezTo>
                    <a:cubicBezTo>
                      <a:pt x="1045" y="2215"/>
                      <a:pt x="1004" y="2175"/>
                      <a:pt x="927" y="2167"/>
                    </a:cubicBezTo>
                    <a:cubicBezTo>
                      <a:pt x="806" y="2153"/>
                      <a:pt x="684" y="2138"/>
                      <a:pt x="563" y="2123"/>
                    </a:cubicBezTo>
                    <a:cubicBezTo>
                      <a:pt x="495" y="2114"/>
                      <a:pt x="439" y="2158"/>
                      <a:pt x="436" y="2227"/>
                    </a:cubicBezTo>
                    <a:cubicBezTo>
                      <a:pt x="434" y="2267"/>
                      <a:pt x="438" y="2308"/>
                      <a:pt x="435" y="2348"/>
                    </a:cubicBezTo>
                    <a:cubicBezTo>
                      <a:pt x="433" y="2384"/>
                      <a:pt x="446" y="2398"/>
                      <a:pt x="483" y="2397"/>
                    </a:cubicBezTo>
                    <a:cubicBezTo>
                      <a:pt x="568" y="2395"/>
                      <a:pt x="654" y="2396"/>
                      <a:pt x="739" y="2396"/>
                    </a:cubicBezTo>
                    <a:close/>
                    <a:moveTo>
                      <a:pt x="1509" y="832"/>
                    </a:moveTo>
                    <a:cubicBezTo>
                      <a:pt x="1534" y="883"/>
                      <a:pt x="1556" y="924"/>
                      <a:pt x="1575" y="966"/>
                    </a:cubicBezTo>
                    <a:cubicBezTo>
                      <a:pt x="1598" y="1017"/>
                      <a:pt x="1637" y="1041"/>
                      <a:pt x="1692" y="1041"/>
                    </a:cubicBezTo>
                    <a:cubicBezTo>
                      <a:pt x="1829" y="1042"/>
                      <a:pt x="1966" y="1044"/>
                      <a:pt x="2102" y="1040"/>
                    </a:cubicBezTo>
                    <a:cubicBezTo>
                      <a:pt x="2133" y="1039"/>
                      <a:pt x="2175" y="1026"/>
                      <a:pt x="2192" y="1003"/>
                    </a:cubicBezTo>
                    <a:cubicBezTo>
                      <a:pt x="2229" y="954"/>
                      <a:pt x="2254" y="895"/>
                      <a:pt x="2288" y="832"/>
                    </a:cubicBezTo>
                    <a:cubicBezTo>
                      <a:pt x="2023" y="832"/>
                      <a:pt x="1771" y="832"/>
                      <a:pt x="1509" y="8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g1da5228e212_0_85"/>
              <p:cNvSpPr/>
              <p:nvPr/>
            </p:nvSpPr>
            <p:spPr>
              <a:xfrm>
                <a:off x="13443987" y="4115855"/>
                <a:ext cx="380476" cy="101106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400" extrusionOk="0">
                    <a:moveTo>
                      <a:pt x="760" y="399"/>
                    </a:moveTo>
                    <a:cubicBezTo>
                      <a:pt x="470" y="398"/>
                      <a:pt x="241" y="306"/>
                      <a:pt x="47" y="128"/>
                    </a:cubicBezTo>
                    <a:cubicBezTo>
                      <a:pt x="40" y="121"/>
                      <a:pt x="32" y="116"/>
                      <a:pt x="26" y="108"/>
                    </a:cubicBezTo>
                    <a:cubicBezTo>
                      <a:pt x="5" y="83"/>
                      <a:pt x="0" y="54"/>
                      <a:pt x="24" y="29"/>
                    </a:cubicBezTo>
                    <a:cubicBezTo>
                      <a:pt x="49" y="4"/>
                      <a:pt x="76" y="9"/>
                      <a:pt x="103" y="30"/>
                    </a:cubicBezTo>
                    <a:cubicBezTo>
                      <a:pt x="167" y="79"/>
                      <a:pt x="228" y="134"/>
                      <a:pt x="296" y="174"/>
                    </a:cubicBezTo>
                    <a:cubicBezTo>
                      <a:pt x="628" y="370"/>
                      <a:pt x="1069" y="317"/>
                      <a:pt x="1350" y="53"/>
                    </a:cubicBezTo>
                    <a:cubicBezTo>
                      <a:pt x="1399" y="7"/>
                      <a:pt x="1429" y="0"/>
                      <a:pt x="1456" y="31"/>
                    </a:cubicBezTo>
                    <a:cubicBezTo>
                      <a:pt x="1481" y="58"/>
                      <a:pt x="1472" y="92"/>
                      <a:pt x="1426" y="133"/>
                    </a:cubicBezTo>
                    <a:cubicBezTo>
                      <a:pt x="1230" y="310"/>
                      <a:pt x="1000" y="400"/>
                      <a:pt x="760" y="3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g1da5228e212_0_85"/>
              <p:cNvSpPr/>
              <p:nvPr/>
            </p:nvSpPr>
            <p:spPr>
              <a:xfrm>
                <a:off x="13499862" y="4057320"/>
                <a:ext cx="266068" cy="7982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304" extrusionOk="0">
                    <a:moveTo>
                      <a:pt x="493" y="303"/>
                    </a:moveTo>
                    <a:cubicBezTo>
                      <a:pt x="337" y="304"/>
                      <a:pt x="178" y="241"/>
                      <a:pt x="43" y="117"/>
                    </a:cubicBezTo>
                    <a:cubicBezTo>
                      <a:pt x="15" y="90"/>
                      <a:pt x="0" y="62"/>
                      <a:pt x="27" y="28"/>
                    </a:cubicBezTo>
                    <a:cubicBezTo>
                      <a:pt x="48" y="0"/>
                      <a:pt x="80" y="3"/>
                      <a:pt x="115" y="34"/>
                    </a:cubicBezTo>
                    <a:cubicBezTo>
                      <a:pt x="366" y="251"/>
                      <a:pt x="671" y="251"/>
                      <a:pt x="920" y="34"/>
                    </a:cubicBezTo>
                    <a:cubicBezTo>
                      <a:pt x="956" y="3"/>
                      <a:pt x="987" y="0"/>
                      <a:pt x="1009" y="27"/>
                    </a:cubicBezTo>
                    <a:cubicBezTo>
                      <a:pt x="1032" y="52"/>
                      <a:pt x="1026" y="86"/>
                      <a:pt x="994" y="116"/>
                    </a:cubicBezTo>
                    <a:cubicBezTo>
                      <a:pt x="860" y="239"/>
                      <a:pt x="703" y="303"/>
                      <a:pt x="493" y="3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g1da5228e212_0_85"/>
              <p:cNvSpPr/>
              <p:nvPr/>
            </p:nvSpPr>
            <p:spPr>
              <a:xfrm>
                <a:off x="13558396" y="3998785"/>
                <a:ext cx="151658" cy="55874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12" extrusionOk="0">
                    <a:moveTo>
                      <a:pt x="253" y="212"/>
                    </a:moveTo>
                    <a:cubicBezTo>
                      <a:pt x="195" y="210"/>
                      <a:pt x="112" y="177"/>
                      <a:pt x="40" y="115"/>
                    </a:cubicBezTo>
                    <a:cubicBezTo>
                      <a:pt x="5" y="85"/>
                      <a:pt x="0" y="53"/>
                      <a:pt x="26" y="28"/>
                    </a:cubicBezTo>
                    <a:cubicBezTo>
                      <a:pt x="55" y="0"/>
                      <a:pt x="84" y="8"/>
                      <a:pt x="113" y="31"/>
                    </a:cubicBezTo>
                    <a:cubicBezTo>
                      <a:pt x="226" y="122"/>
                      <a:pt x="357" y="123"/>
                      <a:pt x="468" y="33"/>
                    </a:cubicBezTo>
                    <a:cubicBezTo>
                      <a:pt x="503" y="4"/>
                      <a:pt x="536" y="3"/>
                      <a:pt x="558" y="29"/>
                    </a:cubicBezTo>
                    <a:cubicBezTo>
                      <a:pt x="581" y="56"/>
                      <a:pt x="575" y="86"/>
                      <a:pt x="541" y="117"/>
                    </a:cubicBezTo>
                    <a:cubicBezTo>
                      <a:pt x="476" y="176"/>
                      <a:pt x="380" y="212"/>
                      <a:pt x="253" y="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g1da5228e212_0_85"/>
              <p:cNvSpPr/>
              <p:nvPr/>
            </p:nvSpPr>
            <p:spPr>
              <a:xfrm>
                <a:off x="13579682" y="4517616"/>
                <a:ext cx="151658" cy="2660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8" extrusionOk="0">
                    <a:moveTo>
                      <a:pt x="292" y="1"/>
                    </a:moveTo>
                    <a:cubicBezTo>
                      <a:pt x="368" y="0"/>
                      <a:pt x="444" y="0"/>
                      <a:pt x="520" y="0"/>
                    </a:cubicBezTo>
                    <a:cubicBezTo>
                      <a:pt x="556" y="0"/>
                      <a:pt x="588" y="11"/>
                      <a:pt x="587" y="53"/>
                    </a:cubicBezTo>
                    <a:cubicBezTo>
                      <a:pt x="586" y="93"/>
                      <a:pt x="558" y="108"/>
                      <a:pt x="520" y="108"/>
                    </a:cubicBezTo>
                    <a:cubicBezTo>
                      <a:pt x="368" y="108"/>
                      <a:pt x="217" y="108"/>
                      <a:pt x="65" y="108"/>
                    </a:cubicBezTo>
                    <a:cubicBezTo>
                      <a:pt x="26" y="108"/>
                      <a:pt x="0" y="91"/>
                      <a:pt x="0" y="51"/>
                    </a:cubicBezTo>
                    <a:cubicBezTo>
                      <a:pt x="1" y="13"/>
                      <a:pt x="28" y="0"/>
                      <a:pt x="64" y="0"/>
                    </a:cubicBezTo>
                    <a:cubicBezTo>
                      <a:pt x="140" y="1"/>
                      <a:pt x="216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g1da5228e212_0_85"/>
              <p:cNvSpPr/>
              <p:nvPr/>
            </p:nvSpPr>
            <p:spPr>
              <a:xfrm>
                <a:off x="13310954" y="4517616"/>
                <a:ext cx="151659" cy="2660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09" extrusionOk="0">
                    <a:moveTo>
                      <a:pt x="291" y="108"/>
                    </a:moveTo>
                    <a:cubicBezTo>
                      <a:pt x="216" y="108"/>
                      <a:pt x="142" y="108"/>
                      <a:pt x="68" y="108"/>
                    </a:cubicBezTo>
                    <a:cubicBezTo>
                      <a:pt x="30" y="109"/>
                      <a:pt x="2" y="95"/>
                      <a:pt x="1" y="54"/>
                    </a:cubicBezTo>
                    <a:cubicBezTo>
                      <a:pt x="0" y="11"/>
                      <a:pt x="29" y="0"/>
                      <a:pt x="66" y="0"/>
                    </a:cubicBezTo>
                    <a:cubicBezTo>
                      <a:pt x="218" y="1"/>
                      <a:pt x="370" y="1"/>
                      <a:pt x="522" y="0"/>
                    </a:cubicBezTo>
                    <a:cubicBezTo>
                      <a:pt x="561" y="0"/>
                      <a:pt x="589" y="16"/>
                      <a:pt x="587" y="55"/>
                    </a:cubicBezTo>
                    <a:cubicBezTo>
                      <a:pt x="586" y="92"/>
                      <a:pt x="558" y="109"/>
                      <a:pt x="519" y="109"/>
                    </a:cubicBezTo>
                    <a:cubicBezTo>
                      <a:pt x="443" y="107"/>
                      <a:pt x="367" y="108"/>
                      <a:pt x="291" y="1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g1da5228e212_0_85"/>
              <p:cNvSpPr/>
              <p:nvPr/>
            </p:nvSpPr>
            <p:spPr>
              <a:xfrm>
                <a:off x="13497201" y="4517616"/>
                <a:ext cx="47892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13" extrusionOk="0">
                    <a:moveTo>
                      <a:pt x="94" y="108"/>
                    </a:moveTo>
                    <a:cubicBezTo>
                      <a:pt x="80" y="108"/>
                      <a:pt x="61" y="113"/>
                      <a:pt x="53" y="107"/>
                    </a:cubicBezTo>
                    <a:cubicBezTo>
                      <a:pt x="34" y="92"/>
                      <a:pt x="11" y="73"/>
                      <a:pt x="6" y="53"/>
                    </a:cubicBezTo>
                    <a:cubicBezTo>
                      <a:pt x="0" y="25"/>
                      <a:pt x="21" y="3"/>
                      <a:pt x="53" y="2"/>
                    </a:cubicBezTo>
                    <a:cubicBezTo>
                      <a:pt x="81" y="0"/>
                      <a:pt x="109" y="1"/>
                      <a:pt x="137" y="1"/>
                    </a:cubicBezTo>
                    <a:cubicBezTo>
                      <a:pt x="170" y="1"/>
                      <a:pt x="190" y="19"/>
                      <a:pt x="191" y="52"/>
                    </a:cubicBezTo>
                    <a:cubicBezTo>
                      <a:pt x="193" y="85"/>
                      <a:pt x="171" y="103"/>
                      <a:pt x="140" y="107"/>
                    </a:cubicBezTo>
                    <a:cubicBezTo>
                      <a:pt x="125" y="110"/>
                      <a:pt x="109" y="108"/>
                      <a:pt x="94" y="1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g1da5228e212_0_85"/>
              <p:cNvSpPr/>
              <p:nvPr/>
            </p:nvSpPr>
            <p:spPr>
              <a:xfrm>
                <a:off x="13763268" y="4517616"/>
                <a:ext cx="50553" cy="2660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09" extrusionOk="0">
                    <a:moveTo>
                      <a:pt x="95" y="108"/>
                    </a:moveTo>
                    <a:cubicBezTo>
                      <a:pt x="31" y="108"/>
                      <a:pt x="0" y="89"/>
                      <a:pt x="2" y="51"/>
                    </a:cubicBezTo>
                    <a:cubicBezTo>
                      <a:pt x="4" y="14"/>
                      <a:pt x="29" y="0"/>
                      <a:pt x="96" y="0"/>
                    </a:cubicBezTo>
                    <a:cubicBezTo>
                      <a:pt x="108" y="0"/>
                      <a:pt x="121" y="0"/>
                      <a:pt x="133" y="1"/>
                    </a:cubicBezTo>
                    <a:cubicBezTo>
                      <a:pt x="167" y="2"/>
                      <a:pt x="190" y="17"/>
                      <a:pt x="189" y="54"/>
                    </a:cubicBezTo>
                    <a:cubicBezTo>
                      <a:pt x="189" y="91"/>
                      <a:pt x="166" y="106"/>
                      <a:pt x="132" y="108"/>
                    </a:cubicBezTo>
                    <a:cubicBezTo>
                      <a:pt x="120" y="109"/>
                      <a:pt x="108" y="108"/>
                      <a:pt x="95" y="1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8" name="Google Shape;218;g1da5228e212_0_85"/>
              <p:cNvGrpSpPr/>
              <p:nvPr/>
            </p:nvGrpSpPr>
            <p:grpSpPr>
              <a:xfrm>
                <a:off x="13183831" y="4356580"/>
                <a:ext cx="904795" cy="254588"/>
                <a:chOff x="973865" y="5004956"/>
                <a:chExt cx="611100" cy="171949"/>
              </a:xfrm>
            </p:grpSpPr>
            <p:sp>
              <p:nvSpPr>
                <p:cNvPr id="219" name="Google Shape;219;g1da5228e212_0_85"/>
                <p:cNvSpPr/>
                <p:nvPr/>
              </p:nvSpPr>
              <p:spPr>
                <a:xfrm>
                  <a:off x="982329" y="5069205"/>
                  <a:ext cx="505500" cy="107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g1da5228e212_0_85"/>
                <p:cNvSpPr/>
                <p:nvPr/>
              </p:nvSpPr>
              <p:spPr>
                <a:xfrm>
                  <a:off x="973865" y="5004956"/>
                  <a:ext cx="611100" cy="54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21" name="Google Shape;221;g1da5228e212_0_85"/>
          <p:cNvGrpSpPr/>
          <p:nvPr/>
        </p:nvGrpSpPr>
        <p:grpSpPr>
          <a:xfrm>
            <a:off x="2282831" y="2215438"/>
            <a:ext cx="521885" cy="516384"/>
            <a:chOff x="1023938" y="1141413"/>
            <a:chExt cx="426900" cy="422400"/>
          </a:xfrm>
        </p:grpSpPr>
        <p:sp>
          <p:nvSpPr>
            <p:cNvPr id="222" name="Google Shape;222;g1da5228e212_0_85"/>
            <p:cNvSpPr/>
            <p:nvPr/>
          </p:nvSpPr>
          <p:spPr>
            <a:xfrm>
              <a:off x="1023938" y="1141413"/>
              <a:ext cx="426900" cy="422400"/>
            </a:xfrm>
            <a:prstGeom prst="ellipse">
              <a:avLst/>
            </a:prstGeom>
            <a:solidFill>
              <a:srgbClr val="6EB1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g1da5228e212_0_85"/>
            <p:cNvSpPr/>
            <p:nvPr/>
          </p:nvSpPr>
          <p:spPr>
            <a:xfrm>
              <a:off x="1143001" y="1401763"/>
              <a:ext cx="138113" cy="100013"/>
            </a:xfrm>
            <a:custGeom>
              <a:avLst/>
              <a:gdLst/>
              <a:ahLst/>
              <a:cxnLst/>
              <a:rect l="l" t="t" r="r" b="b"/>
              <a:pathLst>
                <a:path w="136" h="97" extrusionOk="0">
                  <a:moveTo>
                    <a:pt x="109" y="62"/>
                  </a:moveTo>
                  <a:cubicBezTo>
                    <a:pt x="109" y="70"/>
                    <a:pt x="109" y="70"/>
                    <a:pt x="109" y="70"/>
                  </a:cubicBezTo>
                  <a:cubicBezTo>
                    <a:pt x="109" y="75"/>
                    <a:pt x="106" y="79"/>
                    <a:pt x="101" y="79"/>
                  </a:cubicBezTo>
                  <a:cubicBezTo>
                    <a:pt x="96" y="79"/>
                    <a:pt x="92" y="75"/>
                    <a:pt x="92" y="70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26"/>
                    <a:pt x="84" y="18"/>
                    <a:pt x="74" y="18"/>
                  </a:cubicBezTo>
                  <a:cubicBezTo>
                    <a:pt x="65" y="18"/>
                    <a:pt x="57" y="26"/>
                    <a:pt x="57" y="3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2"/>
                    <a:pt x="51" y="88"/>
                    <a:pt x="44" y="88"/>
                  </a:cubicBezTo>
                  <a:cubicBezTo>
                    <a:pt x="36" y="88"/>
                    <a:pt x="30" y="82"/>
                    <a:pt x="30" y="75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3" y="40"/>
                    <a:pt x="35" y="38"/>
                    <a:pt x="35" y="3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1" y="13"/>
                    <a:pt x="52" y="11"/>
                    <a:pt x="52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3"/>
                    <a:pt x="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8"/>
                    <a:pt x="19" y="40"/>
                    <a:pt x="22" y="40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87"/>
                    <a:pt x="31" y="97"/>
                    <a:pt x="44" y="97"/>
                  </a:cubicBezTo>
                  <a:cubicBezTo>
                    <a:pt x="56" y="97"/>
                    <a:pt x="66" y="87"/>
                    <a:pt x="66" y="7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0"/>
                    <a:pt x="69" y="26"/>
                    <a:pt x="74" y="26"/>
                  </a:cubicBezTo>
                  <a:cubicBezTo>
                    <a:pt x="79" y="26"/>
                    <a:pt x="83" y="30"/>
                    <a:pt x="83" y="35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3" y="80"/>
                    <a:pt x="91" y="88"/>
                    <a:pt x="101" y="88"/>
                  </a:cubicBezTo>
                  <a:cubicBezTo>
                    <a:pt x="110" y="88"/>
                    <a:pt x="118" y="80"/>
                    <a:pt x="118" y="70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59"/>
                    <a:pt x="120" y="57"/>
                    <a:pt x="123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15" y="48"/>
                    <a:pt x="109" y="54"/>
                    <a:pt x="109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g1da5228e212_0_85"/>
            <p:cNvSpPr/>
            <p:nvPr/>
          </p:nvSpPr>
          <p:spPr>
            <a:xfrm>
              <a:off x="1249363" y="1322388"/>
              <a:ext cx="100013" cy="71438"/>
            </a:xfrm>
            <a:custGeom>
              <a:avLst/>
              <a:gdLst/>
              <a:ahLst/>
              <a:cxnLst/>
              <a:rect l="l" t="t" r="r" b="b"/>
              <a:pathLst>
                <a:path w="97" h="70" extrusionOk="0">
                  <a:moveTo>
                    <a:pt x="48" y="70"/>
                  </a:moveTo>
                  <a:cubicBezTo>
                    <a:pt x="75" y="70"/>
                    <a:pt x="97" y="49"/>
                    <a:pt x="97" y="22"/>
                  </a:cubicBezTo>
                  <a:cubicBezTo>
                    <a:pt x="97" y="14"/>
                    <a:pt x="95" y="7"/>
                    <a:pt x="91" y="0"/>
                  </a:cubicBezTo>
                  <a:cubicBezTo>
                    <a:pt x="83" y="16"/>
                    <a:pt x="67" y="26"/>
                    <a:pt x="48" y="26"/>
                  </a:cubicBezTo>
                  <a:cubicBezTo>
                    <a:pt x="30" y="26"/>
                    <a:pt x="13" y="16"/>
                    <a:pt x="5" y="0"/>
                  </a:cubicBezTo>
                  <a:cubicBezTo>
                    <a:pt x="2" y="7"/>
                    <a:pt x="0" y="14"/>
                    <a:pt x="0" y="22"/>
                  </a:cubicBezTo>
                  <a:cubicBezTo>
                    <a:pt x="0" y="49"/>
                    <a:pt x="22" y="70"/>
                    <a:pt x="4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1da5228e212_0_85"/>
            <p:cNvSpPr/>
            <p:nvPr/>
          </p:nvSpPr>
          <p:spPr>
            <a:xfrm>
              <a:off x="1133476" y="1347788"/>
              <a:ext cx="9600" cy="9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g1da5228e212_0_85"/>
            <p:cNvSpPr/>
            <p:nvPr/>
          </p:nvSpPr>
          <p:spPr>
            <a:xfrm>
              <a:off x="1116013" y="133032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6" h="61" extrusionOk="0">
                  <a:moveTo>
                    <a:pt x="67" y="17"/>
                  </a:moveTo>
                  <a:cubicBezTo>
                    <a:pt x="57" y="16"/>
                    <a:pt x="48" y="12"/>
                    <a:pt x="39" y="7"/>
                  </a:cubicBezTo>
                  <a:cubicBezTo>
                    <a:pt x="30" y="2"/>
                    <a:pt x="2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0"/>
                    <a:pt x="5" y="48"/>
                    <a:pt x="13" y="53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101" y="48"/>
                    <a:pt x="106" y="40"/>
                    <a:pt x="106" y="30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96" y="15"/>
                    <a:pt x="86" y="17"/>
                    <a:pt x="76" y="17"/>
                  </a:cubicBezTo>
                  <a:lnTo>
                    <a:pt x="67" y="17"/>
                  </a:lnTo>
                  <a:close/>
                  <a:moveTo>
                    <a:pt x="9" y="22"/>
                  </a:moveTo>
                  <a:cubicBezTo>
                    <a:pt x="9" y="14"/>
                    <a:pt x="15" y="9"/>
                    <a:pt x="22" y="9"/>
                  </a:cubicBezTo>
                  <a:cubicBezTo>
                    <a:pt x="29" y="9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  <a:cubicBezTo>
                    <a:pt x="15" y="35"/>
                    <a:pt x="9" y="29"/>
                    <a:pt x="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1da5228e212_0_85"/>
            <p:cNvSpPr/>
            <p:nvPr/>
          </p:nvSpPr>
          <p:spPr>
            <a:xfrm>
              <a:off x="1276351" y="1276351"/>
              <a:ext cx="44450" cy="46038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29"/>
                  </a:moveTo>
                  <a:lnTo>
                    <a:pt x="18" y="29"/>
                  </a:lnTo>
                  <a:lnTo>
                    <a:pt x="18" y="17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1da5228e212_0_85"/>
            <p:cNvSpPr/>
            <p:nvPr/>
          </p:nvSpPr>
          <p:spPr>
            <a:xfrm>
              <a:off x="1258888" y="1233488"/>
              <a:ext cx="80963" cy="106363"/>
            </a:xfrm>
            <a:custGeom>
              <a:avLst/>
              <a:gdLst/>
              <a:ahLst/>
              <a:cxnLst/>
              <a:rect l="l" t="t" r="r" b="b"/>
              <a:pathLst>
                <a:path w="79" h="104" extrusionOk="0">
                  <a:moveTo>
                    <a:pt x="39" y="104"/>
                  </a:moveTo>
                  <a:cubicBezTo>
                    <a:pt x="61" y="104"/>
                    <a:pt x="79" y="86"/>
                    <a:pt x="79" y="64"/>
                  </a:cubicBezTo>
                  <a:cubicBezTo>
                    <a:pt x="79" y="40"/>
                    <a:pt x="49" y="9"/>
                    <a:pt x="39" y="0"/>
                  </a:cubicBezTo>
                  <a:cubicBezTo>
                    <a:pt x="30" y="9"/>
                    <a:pt x="0" y="40"/>
                    <a:pt x="0" y="64"/>
                  </a:cubicBezTo>
                  <a:cubicBezTo>
                    <a:pt x="0" y="86"/>
                    <a:pt x="18" y="104"/>
                    <a:pt x="39" y="104"/>
                  </a:cubicBezTo>
                  <a:close/>
                  <a:moveTo>
                    <a:pt x="9" y="68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9" y="55"/>
                    <a:pt x="13" y="51"/>
                    <a:pt x="1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7"/>
                    <a:pt x="30" y="33"/>
                    <a:pt x="35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9" y="33"/>
                    <a:pt x="53" y="37"/>
                    <a:pt x="53" y="4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6" y="51"/>
                    <a:pt x="70" y="55"/>
                    <a:pt x="70" y="60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3"/>
                    <a:pt x="66" y="77"/>
                    <a:pt x="61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91"/>
                    <a:pt x="49" y="95"/>
                    <a:pt x="44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0" y="95"/>
                    <a:pt x="26" y="91"/>
                    <a:pt x="26" y="86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3" y="77"/>
                    <a:pt x="9" y="73"/>
                    <a:pt x="9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g1da5228e212_0_85"/>
            <p:cNvSpPr/>
            <p:nvPr/>
          </p:nvSpPr>
          <p:spPr>
            <a:xfrm>
              <a:off x="1116013" y="1258888"/>
              <a:ext cx="107950" cy="68263"/>
            </a:xfrm>
            <a:custGeom>
              <a:avLst/>
              <a:gdLst/>
              <a:ahLst/>
              <a:cxnLst/>
              <a:rect l="l" t="t" r="r" b="b"/>
              <a:pathLst>
                <a:path w="106" h="67" extrusionOk="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9" y="62"/>
                    <a:pt x="28" y="64"/>
                    <a:pt x="36" y="6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4" y="51"/>
                    <a:pt x="87" y="51"/>
                    <a:pt x="106" y="5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g1da5228e212_0_85"/>
            <p:cNvSpPr/>
            <p:nvPr/>
          </p:nvSpPr>
          <p:spPr>
            <a:xfrm>
              <a:off x="1231901" y="1298576"/>
              <a:ext cx="134938" cy="112713"/>
            </a:xfrm>
            <a:custGeom>
              <a:avLst/>
              <a:gdLst/>
              <a:ahLst/>
              <a:cxnLst/>
              <a:rect l="l" t="t" r="r" b="b"/>
              <a:pathLst>
                <a:path w="132" h="111" extrusionOk="0">
                  <a:moveTo>
                    <a:pt x="115" y="0"/>
                  </a:moveTo>
                  <a:cubicBezTo>
                    <a:pt x="115" y="0"/>
                    <a:pt x="115" y="1"/>
                    <a:pt x="115" y="1"/>
                  </a:cubicBezTo>
                  <a:cubicBezTo>
                    <a:pt x="115" y="5"/>
                    <a:pt x="114" y="9"/>
                    <a:pt x="113" y="12"/>
                  </a:cubicBezTo>
                  <a:cubicBezTo>
                    <a:pt x="120" y="22"/>
                    <a:pt x="124" y="33"/>
                    <a:pt x="124" y="45"/>
                  </a:cubicBezTo>
                  <a:cubicBezTo>
                    <a:pt x="124" y="76"/>
                    <a:pt x="98" y="102"/>
                    <a:pt x="66" y="102"/>
                  </a:cubicBezTo>
                  <a:cubicBezTo>
                    <a:pt x="35" y="102"/>
                    <a:pt x="9" y="76"/>
                    <a:pt x="9" y="45"/>
                  </a:cubicBezTo>
                  <a:cubicBezTo>
                    <a:pt x="9" y="33"/>
                    <a:pt x="13" y="22"/>
                    <a:pt x="20" y="12"/>
                  </a:cubicBezTo>
                  <a:cubicBezTo>
                    <a:pt x="19" y="9"/>
                    <a:pt x="18" y="5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7" y="12"/>
                    <a:pt x="0" y="28"/>
                    <a:pt x="0" y="45"/>
                  </a:cubicBezTo>
                  <a:cubicBezTo>
                    <a:pt x="0" y="81"/>
                    <a:pt x="30" y="111"/>
                    <a:pt x="66" y="111"/>
                  </a:cubicBezTo>
                  <a:cubicBezTo>
                    <a:pt x="103" y="111"/>
                    <a:pt x="132" y="81"/>
                    <a:pt x="132" y="45"/>
                  </a:cubicBezTo>
                  <a:cubicBezTo>
                    <a:pt x="132" y="28"/>
                    <a:pt x="126" y="1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g1da5228e212_0_85"/>
            <p:cNvSpPr/>
            <p:nvPr/>
          </p:nvSpPr>
          <p:spPr>
            <a:xfrm>
              <a:off x="1290638" y="1419226"/>
              <a:ext cx="17463" cy="73025"/>
            </a:xfrm>
            <a:custGeom>
              <a:avLst/>
              <a:gdLst/>
              <a:ahLst/>
              <a:cxnLst/>
              <a:rect l="l" t="t" r="r" b="b"/>
              <a:pathLst>
                <a:path w="17" h="71" extrusionOk="0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2" y="71"/>
                    <a:pt x="4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5" y="71"/>
                    <a:pt x="17" y="69"/>
                    <a:pt x="17" y="6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1"/>
                    <a:pt x="8" y="1"/>
                  </a:cubicBezTo>
                  <a:cubicBezTo>
                    <a:pt x="5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g1da5228e212_0_85"/>
            <p:cNvSpPr/>
            <p:nvPr/>
          </p:nvSpPr>
          <p:spPr>
            <a:xfrm>
              <a:off x="1106488" y="1231901"/>
              <a:ext cx="125413" cy="19050"/>
            </a:xfrm>
            <a:custGeom>
              <a:avLst/>
              <a:gdLst/>
              <a:ahLst/>
              <a:cxnLst/>
              <a:rect l="l" t="t" r="r" b="b"/>
              <a:pathLst>
                <a:path w="123" h="18" extrusionOk="0">
                  <a:moveTo>
                    <a:pt x="123" y="4"/>
                  </a:moveTo>
                  <a:cubicBezTo>
                    <a:pt x="123" y="4"/>
                    <a:pt x="123" y="3"/>
                    <a:pt x="123" y="3"/>
                  </a:cubicBezTo>
                  <a:cubicBezTo>
                    <a:pt x="123" y="1"/>
                    <a:pt x="122" y="0"/>
                    <a:pt x="1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g1da5228e212_0_85"/>
            <p:cNvSpPr/>
            <p:nvPr/>
          </p:nvSpPr>
          <p:spPr>
            <a:xfrm>
              <a:off x="1162051" y="1319213"/>
              <a:ext cx="61913" cy="22225"/>
            </a:xfrm>
            <a:custGeom>
              <a:avLst/>
              <a:gdLst/>
              <a:ahLst/>
              <a:cxnLst/>
              <a:rect l="l" t="t" r="r" b="b"/>
              <a:pathLst>
                <a:path w="61" h="22" extrusionOk="0">
                  <a:moveTo>
                    <a:pt x="5" y="9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9" y="21"/>
                    <a:pt x="42" y="22"/>
                    <a:pt x="60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42" y="0"/>
                    <a:pt x="21" y="0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g1da5228e212_0_85"/>
          <p:cNvGrpSpPr/>
          <p:nvPr/>
        </p:nvGrpSpPr>
        <p:grpSpPr>
          <a:xfrm>
            <a:off x="2284877" y="4579770"/>
            <a:ext cx="517800" cy="512100"/>
            <a:chOff x="3545187" y="4380830"/>
            <a:chExt cx="517800" cy="512100"/>
          </a:xfrm>
        </p:grpSpPr>
        <p:sp>
          <p:nvSpPr>
            <p:cNvPr id="235" name="Google Shape;235;g1da5228e212_0_85"/>
            <p:cNvSpPr/>
            <p:nvPr/>
          </p:nvSpPr>
          <p:spPr>
            <a:xfrm>
              <a:off x="3545187" y="4380830"/>
              <a:ext cx="517800" cy="512100"/>
            </a:xfrm>
            <a:prstGeom prst="ellipse">
              <a:avLst/>
            </a:prstGeom>
            <a:solidFill>
              <a:srgbClr val="017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g1da5228e212_0_85"/>
            <p:cNvGrpSpPr/>
            <p:nvPr/>
          </p:nvGrpSpPr>
          <p:grpSpPr>
            <a:xfrm>
              <a:off x="3669729" y="4466215"/>
              <a:ext cx="275276" cy="317625"/>
              <a:chOff x="3536950" y="4370388"/>
              <a:chExt cx="227013" cy="261937"/>
            </a:xfrm>
          </p:grpSpPr>
          <p:sp>
            <p:nvSpPr>
              <p:cNvPr id="237" name="Google Shape;237;g1da5228e212_0_85"/>
              <p:cNvSpPr/>
              <p:nvPr/>
            </p:nvSpPr>
            <p:spPr>
              <a:xfrm>
                <a:off x="3648075" y="4489450"/>
                <a:ext cx="1158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09" extrusionOk="0">
                    <a:moveTo>
                      <a:pt x="13" y="107"/>
                    </a:moveTo>
                    <a:cubicBezTo>
                      <a:pt x="19" y="106"/>
                      <a:pt x="26" y="106"/>
                      <a:pt x="34" y="106"/>
                    </a:cubicBezTo>
                    <a:cubicBezTo>
                      <a:pt x="40" y="106"/>
                      <a:pt x="45" y="105"/>
                      <a:pt x="50" y="105"/>
                    </a:cubicBezTo>
                    <a:cubicBezTo>
                      <a:pt x="58" y="104"/>
                      <a:pt x="67" y="103"/>
                      <a:pt x="83" y="103"/>
                    </a:cubicBezTo>
                    <a:cubicBezTo>
                      <a:pt x="93" y="103"/>
                      <a:pt x="114" y="105"/>
                      <a:pt x="113" y="105"/>
                    </a:cubicBezTo>
                    <a:cubicBezTo>
                      <a:pt x="113" y="105"/>
                      <a:pt x="113" y="96"/>
                      <a:pt x="113" y="90"/>
                    </a:cubicBezTo>
                    <a:cubicBezTo>
                      <a:pt x="113" y="84"/>
                      <a:pt x="111" y="4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08" y="17"/>
                      <a:pt x="105" y="15"/>
                      <a:pt x="103" y="14"/>
                    </a:cubicBezTo>
                    <a:cubicBezTo>
                      <a:pt x="101" y="13"/>
                      <a:pt x="100" y="12"/>
                      <a:pt x="98" y="12"/>
                    </a:cubicBezTo>
                    <a:cubicBezTo>
                      <a:pt x="97" y="12"/>
                      <a:pt x="96" y="14"/>
                      <a:pt x="95" y="15"/>
                    </a:cubicBezTo>
                    <a:cubicBezTo>
                      <a:pt x="93" y="18"/>
                      <a:pt x="92" y="21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2" y="21"/>
                      <a:pt x="81" y="15"/>
                      <a:pt x="79" y="9"/>
                    </a:cubicBezTo>
                    <a:cubicBezTo>
                      <a:pt x="78" y="4"/>
                      <a:pt x="77" y="0"/>
                      <a:pt x="74" y="0"/>
                    </a:cubicBezTo>
                    <a:cubicBezTo>
                      <a:pt x="72" y="0"/>
                      <a:pt x="70" y="5"/>
                      <a:pt x="69" y="8"/>
                    </a:cubicBezTo>
                    <a:cubicBezTo>
                      <a:pt x="66" y="13"/>
                      <a:pt x="64" y="19"/>
                      <a:pt x="59" y="19"/>
                    </a:cubicBezTo>
                    <a:cubicBezTo>
                      <a:pt x="55" y="19"/>
                      <a:pt x="53" y="16"/>
                      <a:pt x="52" y="14"/>
                    </a:cubicBezTo>
                    <a:cubicBezTo>
                      <a:pt x="52" y="12"/>
                      <a:pt x="51" y="12"/>
                      <a:pt x="50" y="12"/>
                    </a:cubicBezTo>
                    <a:cubicBezTo>
                      <a:pt x="49" y="12"/>
                      <a:pt x="49" y="15"/>
                      <a:pt x="48" y="16"/>
                    </a:cubicBezTo>
                    <a:cubicBezTo>
                      <a:pt x="47" y="21"/>
                      <a:pt x="45" y="24"/>
                      <a:pt x="42" y="24"/>
                    </a:cubicBezTo>
                    <a:cubicBezTo>
                      <a:pt x="40" y="24"/>
                      <a:pt x="39" y="23"/>
                      <a:pt x="37" y="22"/>
                    </a:cubicBezTo>
                    <a:cubicBezTo>
                      <a:pt x="37" y="22"/>
                      <a:pt x="36" y="21"/>
                      <a:pt x="36" y="21"/>
                    </a:cubicBezTo>
                    <a:cubicBezTo>
                      <a:pt x="35" y="43"/>
                      <a:pt x="29" y="74"/>
                      <a:pt x="4" y="80"/>
                    </a:cubicBezTo>
                    <a:cubicBezTo>
                      <a:pt x="2" y="83"/>
                      <a:pt x="0" y="109"/>
                      <a:pt x="13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g1da5228e212_0_85"/>
              <p:cNvSpPr/>
              <p:nvPr/>
            </p:nvSpPr>
            <p:spPr>
              <a:xfrm>
                <a:off x="3540125" y="4462463"/>
                <a:ext cx="101600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99" h="44" extrusionOk="0">
                    <a:moveTo>
                      <a:pt x="9" y="27"/>
                    </a:moveTo>
                    <a:cubicBezTo>
                      <a:pt x="13" y="27"/>
                      <a:pt x="15" y="30"/>
                      <a:pt x="17" y="33"/>
                    </a:cubicBezTo>
                    <a:cubicBezTo>
                      <a:pt x="19" y="37"/>
                      <a:pt x="20" y="39"/>
                      <a:pt x="23" y="39"/>
                    </a:cubicBezTo>
                    <a:cubicBezTo>
                      <a:pt x="26" y="39"/>
                      <a:pt x="28" y="36"/>
                      <a:pt x="31" y="34"/>
                    </a:cubicBezTo>
                    <a:cubicBezTo>
                      <a:pt x="35" y="31"/>
                      <a:pt x="39" y="27"/>
                      <a:pt x="45" y="27"/>
                    </a:cubicBezTo>
                    <a:cubicBezTo>
                      <a:pt x="52" y="27"/>
                      <a:pt x="56" y="33"/>
                      <a:pt x="59" y="37"/>
                    </a:cubicBezTo>
                    <a:cubicBezTo>
                      <a:pt x="62" y="41"/>
                      <a:pt x="63" y="44"/>
                      <a:pt x="65" y="43"/>
                    </a:cubicBezTo>
                    <a:cubicBezTo>
                      <a:pt x="66" y="43"/>
                      <a:pt x="67" y="42"/>
                      <a:pt x="68" y="40"/>
                    </a:cubicBezTo>
                    <a:cubicBezTo>
                      <a:pt x="70" y="37"/>
                      <a:pt x="73" y="33"/>
                      <a:pt x="78" y="33"/>
                    </a:cubicBezTo>
                    <a:cubicBezTo>
                      <a:pt x="81" y="33"/>
                      <a:pt x="83" y="37"/>
                      <a:pt x="85" y="40"/>
                    </a:cubicBezTo>
                    <a:cubicBezTo>
                      <a:pt x="89" y="32"/>
                      <a:pt x="93" y="26"/>
                      <a:pt x="99" y="6"/>
                    </a:cubicBezTo>
                    <a:cubicBezTo>
                      <a:pt x="87" y="5"/>
                      <a:pt x="78" y="2"/>
                      <a:pt x="70" y="3"/>
                    </a:cubicBezTo>
                    <a:cubicBezTo>
                      <a:pt x="60" y="3"/>
                      <a:pt x="56" y="7"/>
                      <a:pt x="32" y="7"/>
                    </a:cubicBezTo>
                    <a:cubicBezTo>
                      <a:pt x="22" y="7"/>
                      <a:pt x="2" y="0"/>
                      <a:pt x="1" y="13"/>
                    </a:cubicBezTo>
                    <a:cubicBezTo>
                      <a:pt x="1" y="17"/>
                      <a:pt x="0" y="23"/>
                      <a:pt x="0" y="30"/>
                    </a:cubicBezTo>
                    <a:cubicBezTo>
                      <a:pt x="1" y="30"/>
                      <a:pt x="2" y="29"/>
                      <a:pt x="3" y="29"/>
                    </a:cubicBezTo>
                    <a:cubicBezTo>
                      <a:pt x="5" y="28"/>
                      <a:pt x="7" y="27"/>
                      <a:pt x="9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g1da5228e212_0_85"/>
              <p:cNvSpPr/>
              <p:nvPr/>
            </p:nvSpPr>
            <p:spPr>
              <a:xfrm>
                <a:off x="3684588" y="4457700"/>
                <a:ext cx="76200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52" extrusionOk="0">
                    <a:moveTo>
                      <a:pt x="4" y="51"/>
                    </a:moveTo>
                    <a:cubicBezTo>
                      <a:pt x="5" y="51"/>
                      <a:pt x="5" y="52"/>
                      <a:pt x="6" y="52"/>
                    </a:cubicBezTo>
                    <a:cubicBezTo>
                      <a:pt x="7" y="51"/>
                      <a:pt x="7" y="48"/>
                      <a:pt x="8" y="47"/>
                    </a:cubicBezTo>
                    <a:cubicBezTo>
                      <a:pt x="10" y="42"/>
                      <a:pt x="11" y="39"/>
                      <a:pt x="13" y="39"/>
                    </a:cubicBezTo>
                    <a:cubicBezTo>
                      <a:pt x="18" y="39"/>
                      <a:pt x="19" y="42"/>
                      <a:pt x="20" y="44"/>
                    </a:cubicBezTo>
                    <a:cubicBezTo>
                      <a:pt x="21" y="46"/>
                      <a:pt x="22" y="47"/>
                      <a:pt x="23" y="47"/>
                    </a:cubicBezTo>
                    <a:cubicBezTo>
                      <a:pt x="25" y="47"/>
                      <a:pt x="27" y="42"/>
                      <a:pt x="29" y="38"/>
                    </a:cubicBezTo>
                    <a:cubicBezTo>
                      <a:pt x="31" y="33"/>
                      <a:pt x="34" y="28"/>
                      <a:pt x="38" y="28"/>
                    </a:cubicBezTo>
                    <a:cubicBezTo>
                      <a:pt x="44" y="28"/>
                      <a:pt x="46" y="35"/>
                      <a:pt x="48" y="40"/>
                    </a:cubicBezTo>
                    <a:cubicBezTo>
                      <a:pt x="49" y="46"/>
                      <a:pt x="50" y="49"/>
                      <a:pt x="52" y="49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3" y="49"/>
                      <a:pt x="54" y="47"/>
                      <a:pt x="55" y="45"/>
                    </a:cubicBezTo>
                    <a:cubicBezTo>
                      <a:pt x="56" y="43"/>
                      <a:pt x="58" y="39"/>
                      <a:pt x="62" y="39"/>
                    </a:cubicBezTo>
                    <a:cubicBezTo>
                      <a:pt x="65" y="39"/>
                      <a:pt x="67" y="41"/>
                      <a:pt x="69" y="42"/>
                    </a:cubicBezTo>
                    <a:cubicBezTo>
                      <a:pt x="71" y="44"/>
                      <a:pt x="73" y="45"/>
                      <a:pt x="75" y="45"/>
                    </a:cubicBezTo>
                    <a:cubicBezTo>
                      <a:pt x="75" y="44"/>
                      <a:pt x="75" y="43"/>
                      <a:pt x="75" y="42"/>
                    </a:cubicBezTo>
                    <a:cubicBezTo>
                      <a:pt x="75" y="20"/>
                      <a:pt x="74" y="0"/>
                      <a:pt x="20" y="12"/>
                    </a:cubicBezTo>
                    <a:cubicBezTo>
                      <a:pt x="13" y="14"/>
                      <a:pt x="7" y="15"/>
                      <a:pt x="0" y="15"/>
                    </a:cubicBezTo>
                    <a:cubicBezTo>
                      <a:pt x="1" y="26"/>
                      <a:pt x="1" y="37"/>
                      <a:pt x="0" y="48"/>
                    </a:cubicBezTo>
                    <a:cubicBezTo>
                      <a:pt x="2" y="49"/>
                      <a:pt x="3" y="50"/>
                      <a:pt x="4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g1da5228e212_0_85"/>
              <p:cNvSpPr/>
              <p:nvPr/>
            </p:nvSpPr>
            <p:spPr>
              <a:xfrm>
                <a:off x="3536950" y="4494213"/>
                <a:ext cx="10477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94" y="103"/>
                    </a:moveTo>
                    <a:cubicBezTo>
                      <a:pt x="101" y="97"/>
                      <a:pt x="102" y="80"/>
                      <a:pt x="94" y="75"/>
                    </a:cubicBezTo>
                    <a:cubicBezTo>
                      <a:pt x="94" y="75"/>
                      <a:pt x="93" y="74"/>
                      <a:pt x="92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89" y="72"/>
                      <a:pt x="86" y="70"/>
                      <a:pt x="84" y="66"/>
                    </a:cubicBezTo>
                    <a:cubicBezTo>
                      <a:pt x="77" y="58"/>
                      <a:pt x="75" y="45"/>
                      <a:pt x="79" y="32"/>
                    </a:cubicBezTo>
                    <a:cubicBezTo>
                      <a:pt x="81" y="24"/>
                      <a:pt x="83" y="19"/>
                      <a:pt x="85" y="14"/>
                    </a:cubicBezTo>
                    <a:cubicBezTo>
                      <a:pt x="84" y="11"/>
                      <a:pt x="82" y="7"/>
                      <a:pt x="81" y="7"/>
                    </a:cubicBezTo>
                    <a:cubicBezTo>
                      <a:pt x="78" y="7"/>
                      <a:pt x="76" y="9"/>
                      <a:pt x="74" y="12"/>
                    </a:cubicBezTo>
                    <a:cubicBezTo>
                      <a:pt x="73" y="14"/>
                      <a:pt x="71" y="16"/>
                      <a:pt x="69" y="17"/>
                    </a:cubicBezTo>
                    <a:cubicBezTo>
                      <a:pt x="69" y="17"/>
                      <a:pt x="68" y="17"/>
                      <a:pt x="68" y="17"/>
                    </a:cubicBezTo>
                    <a:cubicBezTo>
                      <a:pt x="64" y="17"/>
                      <a:pt x="61" y="13"/>
                      <a:pt x="58" y="9"/>
                    </a:cubicBezTo>
                    <a:cubicBezTo>
                      <a:pt x="56" y="5"/>
                      <a:pt x="53" y="0"/>
                      <a:pt x="48" y="0"/>
                    </a:cubicBezTo>
                    <a:cubicBezTo>
                      <a:pt x="44" y="0"/>
                      <a:pt x="40" y="3"/>
                      <a:pt x="37" y="6"/>
                    </a:cubicBezTo>
                    <a:cubicBezTo>
                      <a:pt x="34" y="9"/>
                      <a:pt x="31" y="12"/>
                      <a:pt x="26" y="12"/>
                    </a:cubicBezTo>
                    <a:cubicBezTo>
                      <a:pt x="21" y="12"/>
                      <a:pt x="18" y="8"/>
                      <a:pt x="16" y="5"/>
                    </a:cubicBezTo>
                    <a:cubicBezTo>
                      <a:pt x="15" y="2"/>
                      <a:pt x="14" y="0"/>
                      <a:pt x="12" y="0"/>
                    </a:cubicBezTo>
                    <a:cubicBezTo>
                      <a:pt x="11" y="0"/>
                      <a:pt x="10" y="1"/>
                      <a:pt x="8" y="2"/>
                    </a:cubicBezTo>
                    <a:cubicBezTo>
                      <a:pt x="6" y="2"/>
                      <a:pt x="4" y="3"/>
                      <a:pt x="2" y="4"/>
                    </a:cubicBezTo>
                    <a:cubicBezTo>
                      <a:pt x="1" y="31"/>
                      <a:pt x="0" y="71"/>
                      <a:pt x="1" y="99"/>
                    </a:cubicBezTo>
                    <a:cubicBezTo>
                      <a:pt x="14" y="101"/>
                      <a:pt x="30" y="103"/>
                      <a:pt x="47" y="103"/>
                    </a:cubicBezTo>
                    <a:lnTo>
                      <a:pt x="94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g1da5228e212_0_85"/>
              <p:cNvSpPr/>
              <p:nvPr/>
            </p:nvSpPr>
            <p:spPr>
              <a:xfrm>
                <a:off x="3538538" y="4603750"/>
                <a:ext cx="223838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9" extrusionOk="0">
                    <a:moveTo>
                      <a:pt x="159" y="2"/>
                    </a:moveTo>
                    <a:cubicBezTo>
                      <a:pt x="153" y="3"/>
                      <a:pt x="148" y="3"/>
                      <a:pt x="142" y="3"/>
                    </a:cubicBezTo>
                    <a:cubicBezTo>
                      <a:pt x="134" y="3"/>
                      <a:pt x="127" y="4"/>
                      <a:pt x="121" y="4"/>
                    </a:cubicBezTo>
                    <a:cubicBezTo>
                      <a:pt x="115" y="5"/>
                      <a:pt x="110" y="5"/>
                      <a:pt x="102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29" y="5"/>
                      <a:pt x="14" y="4"/>
                      <a:pt x="0" y="2"/>
                    </a:cubicBezTo>
                    <a:cubicBezTo>
                      <a:pt x="1" y="14"/>
                      <a:pt x="3" y="23"/>
                      <a:pt x="5" y="23"/>
                    </a:cubicBezTo>
                    <a:cubicBezTo>
                      <a:pt x="40" y="28"/>
                      <a:pt x="156" y="29"/>
                      <a:pt x="208" y="24"/>
                    </a:cubicBezTo>
                    <a:cubicBezTo>
                      <a:pt x="216" y="23"/>
                      <a:pt x="219" y="15"/>
                      <a:pt x="220" y="2"/>
                    </a:cubicBezTo>
                    <a:cubicBezTo>
                      <a:pt x="210" y="1"/>
                      <a:pt x="201" y="0"/>
                      <a:pt x="191" y="0"/>
                    </a:cubicBezTo>
                    <a:cubicBezTo>
                      <a:pt x="175" y="0"/>
                      <a:pt x="167" y="1"/>
                      <a:pt x="15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g1da5228e212_0_85"/>
              <p:cNvSpPr/>
              <p:nvPr/>
            </p:nvSpPr>
            <p:spPr>
              <a:xfrm>
                <a:off x="3632200" y="4370388"/>
                <a:ext cx="36513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2" extrusionOk="0">
                    <a:moveTo>
                      <a:pt x="35" y="100"/>
                    </a:moveTo>
                    <a:cubicBezTo>
                      <a:pt x="35" y="108"/>
                      <a:pt x="35" y="115"/>
                      <a:pt x="34" y="123"/>
                    </a:cubicBezTo>
                    <a:cubicBezTo>
                      <a:pt x="34" y="130"/>
                      <a:pt x="33" y="181"/>
                      <a:pt x="13" y="182"/>
                    </a:cubicBezTo>
                    <a:cubicBezTo>
                      <a:pt x="13" y="182"/>
                      <a:pt x="12" y="182"/>
                      <a:pt x="12" y="182"/>
                    </a:cubicBezTo>
                    <a:cubicBezTo>
                      <a:pt x="7" y="182"/>
                      <a:pt x="2" y="178"/>
                      <a:pt x="1" y="170"/>
                    </a:cubicBezTo>
                    <a:cubicBezTo>
                      <a:pt x="0" y="166"/>
                      <a:pt x="1" y="160"/>
                      <a:pt x="3" y="154"/>
                    </a:cubicBezTo>
                    <a:cubicBezTo>
                      <a:pt x="12" y="130"/>
                      <a:pt x="18" y="126"/>
                      <a:pt x="25" y="102"/>
                    </a:cubicBezTo>
                    <a:cubicBezTo>
                      <a:pt x="28" y="88"/>
                      <a:pt x="29" y="51"/>
                      <a:pt x="24" y="34"/>
                    </a:cubicBezTo>
                    <a:cubicBezTo>
                      <a:pt x="18" y="11"/>
                      <a:pt x="7" y="0"/>
                      <a:pt x="12" y="2"/>
                    </a:cubicBezTo>
                    <a:cubicBezTo>
                      <a:pt x="14" y="3"/>
                      <a:pt x="18" y="7"/>
                      <a:pt x="20" y="10"/>
                    </a:cubicBezTo>
                    <a:cubicBezTo>
                      <a:pt x="32" y="26"/>
                      <a:pt x="36" y="53"/>
                      <a:pt x="35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a5228e212_0_131"/>
          <p:cNvSpPr txBox="1">
            <a:spLocks noGrp="1"/>
          </p:cNvSpPr>
          <p:nvPr>
            <p:ph type="title"/>
          </p:nvPr>
        </p:nvSpPr>
        <p:spPr>
          <a:xfrm>
            <a:off x="312948" y="267298"/>
            <a:ext cx="7954800" cy="53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Próximos passos</a:t>
            </a:r>
            <a:endParaRPr/>
          </a:p>
        </p:txBody>
      </p:sp>
      <p:sp>
        <p:nvSpPr>
          <p:cNvPr id="249" name="Google Shape;249;g1da5228e212_0_131"/>
          <p:cNvSpPr txBox="1">
            <a:spLocks noGrp="1"/>
          </p:cNvSpPr>
          <p:nvPr>
            <p:ph type="body" idx="1"/>
          </p:nvPr>
        </p:nvSpPr>
        <p:spPr>
          <a:xfrm>
            <a:off x="990475" y="1797750"/>
            <a:ext cx="9470100" cy="34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Transformação dos dados obtidos em um banco de dados no REDCap</a:t>
            </a:r>
            <a:endParaRPr sz="2400"/>
          </a:p>
        </p:txBody>
      </p:sp>
      <p:sp>
        <p:nvSpPr>
          <p:cNvPr id="250" name="Google Shape;250;g1da5228e212_0_131"/>
          <p:cNvSpPr txBox="1">
            <a:spLocks noGrp="1"/>
          </p:cNvSpPr>
          <p:nvPr>
            <p:ph type="body" idx="2"/>
          </p:nvPr>
        </p:nvSpPr>
        <p:spPr>
          <a:xfrm>
            <a:off x="0" y="928724"/>
            <a:ext cx="8268000" cy="48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Preenchimento de planilha e REDCap</a:t>
            </a:r>
            <a:endParaRPr/>
          </a:p>
        </p:txBody>
      </p:sp>
      <p:pic>
        <p:nvPicPr>
          <p:cNvPr id="251" name="Google Shape;251;g1da5228e212_0_131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7511" y="1696045"/>
            <a:ext cx="643235" cy="55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da5228e212_0_131"/>
          <p:cNvPicPr preferRelativeResize="0"/>
          <p:nvPr/>
        </p:nvPicPr>
        <p:blipFill rotWithShape="1">
          <a:blip r:embed="rId3">
            <a:alphaModFix/>
          </a:blip>
          <a:srcRect t="5687" b="25616"/>
          <a:stretch/>
        </p:blipFill>
        <p:spPr>
          <a:xfrm rot="-5400000">
            <a:off x="267511" y="2747870"/>
            <a:ext cx="643235" cy="55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1da5228e212_0_131"/>
          <p:cNvSpPr txBox="1">
            <a:spLocks noGrp="1"/>
          </p:cNvSpPr>
          <p:nvPr>
            <p:ph type="body" idx="1"/>
          </p:nvPr>
        </p:nvSpPr>
        <p:spPr>
          <a:xfrm>
            <a:off x="990475" y="2810150"/>
            <a:ext cx="9007200" cy="53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Dados apresentados serão em forma de estatística descritiva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Calibri</vt:lpstr>
      <vt:lpstr>Arial</vt:lpstr>
      <vt:lpstr>Quattrocento Sans</vt:lpstr>
      <vt:lpstr>Carme</vt:lpstr>
      <vt:lpstr>1_Tema do Office</vt:lpstr>
      <vt:lpstr>Apresentação do PowerPoint</vt:lpstr>
      <vt:lpstr>Introdução</vt:lpstr>
      <vt:lpstr>Introdução</vt:lpstr>
      <vt:lpstr>Introdução</vt:lpstr>
      <vt:lpstr>Apresentação do PowerPoint</vt:lpstr>
      <vt:lpstr>Objetivos</vt:lpstr>
      <vt:lpstr>Metodologia</vt:lpstr>
      <vt:lpstr>Departamentos</vt:lpstr>
      <vt:lpstr>Próximos passos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Karina Marie Seino</dc:creator>
  <cp:lastModifiedBy>Administrador</cp:lastModifiedBy>
  <cp:revision>1</cp:revision>
  <dcterms:created xsi:type="dcterms:W3CDTF">2020-06-04T23:38:08Z</dcterms:created>
  <dcterms:modified xsi:type="dcterms:W3CDTF">2023-01-18T17:15:13Z</dcterms:modified>
</cp:coreProperties>
</file>